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2"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5143500" type="screen16x9"/>
  <p:notesSz cx="6858000" cy="9144000"/>
  <p:embeddedFontLst>
    <p:embeddedFont>
      <p:font typeface="Georgia" panose="02040502050405020303" pitchFamily="18" charset="0"/>
      <p:regular r:id="rId12"/>
      <p:bold r:id="rId13"/>
      <p:italic r:id="rId14"/>
      <p:boldItalic r:id="rId15"/>
    </p:embeddedFont>
    <p:embeddedFont>
      <p:font typeface="Lato" panose="020B0604020202020204" charset="0"/>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662" y="3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9e3abc089a_0_230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9e3abc089a_0_23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9e3abc089a_0_6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9e3abc089a_0_6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a41ea9d6da_4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a41ea9d6da_4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212121"/>
                </a:solidFill>
                <a:latin typeface="Lato"/>
                <a:ea typeface="Lato"/>
                <a:cs typeface="Lato"/>
                <a:sym typeface="Lato"/>
              </a:rPr>
              <a:t>The Arts Education Leadership Coalition (AELC) is comprised of the leadership of statewide NC Arts Education Professional Associations in Dance, Music, Theatre Arts, and Visual Arts and Partner Organizations. This coalition has been meeting weekly throughout the summer to provide resources for arts educators. </a:t>
            </a:r>
            <a:endParaRPr>
              <a:solidFill>
                <a:srgbClr val="212121"/>
              </a:solidFill>
              <a:latin typeface="Lato"/>
              <a:ea typeface="Lato"/>
              <a:cs typeface="Lato"/>
              <a:sym typeface="Lato"/>
            </a:endParaRPr>
          </a:p>
          <a:p>
            <a:pPr marL="0" lvl="0" indent="0" algn="l" rtl="0">
              <a:spcBef>
                <a:spcPts val="0"/>
              </a:spcBef>
              <a:spcAft>
                <a:spcPts val="0"/>
              </a:spcAft>
              <a:buNone/>
            </a:pPr>
            <a:r>
              <a:rPr lang="en">
                <a:solidFill>
                  <a:srgbClr val="212121"/>
                </a:solidFill>
                <a:latin typeface="Lato"/>
                <a:ea typeface="Lato"/>
                <a:cs typeface="Lato"/>
                <a:sym typeface="Lato"/>
              </a:rPr>
              <a:t>All of these resources are </a:t>
            </a:r>
            <a:r>
              <a:rPr lang="en" b="1">
                <a:solidFill>
                  <a:srgbClr val="212121"/>
                </a:solidFill>
                <a:latin typeface="Lato"/>
                <a:ea typeface="Lato"/>
                <a:cs typeface="Lato"/>
                <a:sym typeface="Lato"/>
              </a:rPr>
              <a:t>FREE</a:t>
            </a:r>
            <a:r>
              <a:rPr lang="en">
                <a:solidFill>
                  <a:srgbClr val="212121"/>
                </a:solidFill>
                <a:latin typeface="Lato"/>
                <a:ea typeface="Lato"/>
                <a:cs typeface="Lato"/>
                <a:sym typeface="Lato"/>
              </a:rPr>
              <a:t> and open to the public. </a:t>
            </a:r>
            <a:endParaRPr>
              <a:solidFill>
                <a:srgbClr val="212121"/>
              </a:solidFill>
              <a:latin typeface="Lato"/>
              <a:ea typeface="Lato"/>
              <a:cs typeface="Lato"/>
              <a:sym typeface="Lato"/>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9e3abc089a_0_35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9e3abc089a_0_35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212121"/>
                </a:solidFill>
                <a:latin typeface="Lato"/>
                <a:ea typeface="Lato"/>
                <a:cs typeface="Lato"/>
                <a:sym typeface="Lato"/>
              </a:rPr>
              <a:t>The Arts Education Leadership Coalition (AELC) is comprised of the leadership of statewide NC Arts Education Professional Associations in Dance, Music, Theatre Arts, and Visual Arts and Partner Organizations. This coalition has been meeting weekly throughout the summer to provide resources for arts educators. </a:t>
            </a:r>
            <a:endParaRPr>
              <a:solidFill>
                <a:srgbClr val="212121"/>
              </a:solidFill>
              <a:latin typeface="Lato"/>
              <a:ea typeface="Lato"/>
              <a:cs typeface="Lato"/>
              <a:sym typeface="Lato"/>
            </a:endParaRPr>
          </a:p>
          <a:p>
            <a:pPr marL="0" lvl="0" indent="0" algn="l" rtl="0">
              <a:spcBef>
                <a:spcPts val="0"/>
              </a:spcBef>
              <a:spcAft>
                <a:spcPts val="0"/>
              </a:spcAft>
              <a:buNone/>
            </a:pPr>
            <a:r>
              <a:rPr lang="en">
                <a:solidFill>
                  <a:srgbClr val="212121"/>
                </a:solidFill>
                <a:latin typeface="Lato"/>
                <a:ea typeface="Lato"/>
                <a:cs typeface="Lato"/>
                <a:sym typeface="Lato"/>
              </a:rPr>
              <a:t>All of these resources are </a:t>
            </a:r>
            <a:r>
              <a:rPr lang="en" b="1">
                <a:solidFill>
                  <a:srgbClr val="212121"/>
                </a:solidFill>
                <a:latin typeface="Lato"/>
                <a:ea typeface="Lato"/>
                <a:cs typeface="Lato"/>
                <a:sym typeface="Lato"/>
              </a:rPr>
              <a:t>FREE</a:t>
            </a:r>
            <a:r>
              <a:rPr lang="en">
                <a:solidFill>
                  <a:srgbClr val="212121"/>
                </a:solidFill>
                <a:latin typeface="Lato"/>
                <a:ea typeface="Lato"/>
                <a:cs typeface="Lato"/>
                <a:sym typeface="Lato"/>
              </a:rPr>
              <a:t> and open to the public. </a:t>
            </a:r>
            <a:endParaRPr>
              <a:solidFill>
                <a:srgbClr val="212121"/>
              </a:solidFill>
              <a:latin typeface="Lato"/>
              <a:ea typeface="Lato"/>
              <a:cs typeface="Lato"/>
              <a:sym typeface="Lato"/>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9e3abc089a_0_39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9e3abc089a_0_39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9e3abc089a_0_45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9e3abc089a_0_45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North Carolina has joined the Collaborative States Initiative through the Casel Social and Emotional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9e3abc089a_0_54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9e3abc089a_0_54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9e3abc089a_0_78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9e3abc089a_0_78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ustom layout 1">
  <p:cSld name="AUTOLAYOUT_5">
    <p:spTree>
      <p:nvGrpSpPr>
        <p:cNvPr id="1" name="Shape 50"/>
        <p:cNvGrpSpPr/>
        <p:nvPr/>
      </p:nvGrpSpPr>
      <p:grpSpPr>
        <a:xfrm>
          <a:off x="0" y="0"/>
          <a:ext cx="0" cy="0"/>
          <a:chOff x="0" y="0"/>
          <a:chExt cx="0" cy="0"/>
        </a:xfrm>
      </p:grpSpPr>
      <p:sp>
        <p:nvSpPr>
          <p:cNvPr id="51" name="Google Shape;51;p13"/>
          <p:cNvSpPr/>
          <p:nvPr/>
        </p:nvSpPr>
        <p:spPr>
          <a:xfrm>
            <a:off x="0" y="0"/>
            <a:ext cx="9144000" cy="51435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13"/>
          <p:cNvSpPr/>
          <p:nvPr/>
        </p:nvSpPr>
        <p:spPr>
          <a:xfrm>
            <a:off x="3341300" y="314875"/>
            <a:ext cx="5486400" cy="45132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13"/>
          <p:cNvSpPr/>
          <p:nvPr/>
        </p:nvSpPr>
        <p:spPr>
          <a:xfrm>
            <a:off x="0" y="0"/>
            <a:ext cx="3048000" cy="5143500"/>
          </a:xfrm>
          <a:prstGeom prst="rect">
            <a:avLst/>
          </a:pr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3"/>
          <p:cNvSpPr/>
          <p:nvPr/>
        </p:nvSpPr>
        <p:spPr>
          <a:xfrm>
            <a:off x="3341300" y="314875"/>
            <a:ext cx="5486400" cy="113400"/>
          </a:xfrm>
          <a:prstGeom prst="rect">
            <a:avLst/>
          </a:pr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3"/>
          <p:cNvSpPr txBox="1">
            <a:spLocks noGrp="1"/>
          </p:cNvSpPr>
          <p:nvPr>
            <p:ph type="title"/>
          </p:nvPr>
        </p:nvSpPr>
        <p:spPr>
          <a:xfrm>
            <a:off x="348300" y="428200"/>
            <a:ext cx="2351400" cy="4399800"/>
          </a:xfrm>
          <a:prstGeom prst="rect">
            <a:avLst/>
          </a:prstGeom>
          <a:noFill/>
        </p:spPr>
        <p:txBody>
          <a:bodyPr spcFirstLastPara="1" wrap="square" lIns="91425" tIns="91425" rIns="91425" bIns="91425" anchor="t" anchorCtr="0">
            <a:noAutofit/>
          </a:bodyPr>
          <a:lstStyle>
            <a:lvl1pPr lvl="0" algn="l" rtl="0">
              <a:lnSpc>
                <a:spcPct val="100000"/>
              </a:lnSpc>
              <a:spcBef>
                <a:spcPts val="0"/>
              </a:spcBef>
              <a:spcAft>
                <a:spcPts val="0"/>
              </a:spcAft>
              <a:buClr>
                <a:srgbClr val="FFFFFF"/>
              </a:buClr>
              <a:buSzPts val="2800"/>
              <a:buNone/>
              <a:defRPr sz="2800" b="1">
                <a:solidFill>
                  <a:srgbClr val="FFFFFF"/>
                </a:solidFill>
              </a:defRPr>
            </a:lvl1pPr>
            <a:lvl2pPr lvl="1" algn="l" rtl="0">
              <a:lnSpc>
                <a:spcPct val="100000"/>
              </a:lnSpc>
              <a:spcBef>
                <a:spcPts val="0"/>
              </a:spcBef>
              <a:spcAft>
                <a:spcPts val="0"/>
              </a:spcAft>
              <a:buClr>
                <a:srgbClr val="FFFFFF"/>
              </a:buClr>
              <a:buSzPts val="2800"/>
              <a:buNone/>
              <a:defRPr sz="2800" b="1">
                <a:solidFill>
                  <a:srgbClr val="FFFFFF"/>
                </a:solidFill>
              </a:defRPr>
            </a:lvl2pPr>
            <a:lvl3pPr lvl="2" algn="l" rtl="0">
              <a:lnSpc>
                <a:spcPct val="100000"/>
              </a:lnSpc>
              <a:spcBef>
                <a:spcPts val="0"/>
              </a:spcBef>
              <a:spcAft>
                <a:spcPts val="0"/>
              </a:spcAft>
              <a:buClr>
                <a:srgbClr val="FFFFFF"/>
              </a:buClr>
              <a:buSzPts val="2800"/>
              <a:buNone/>
              <a:defRPr sz="2800" b="1">
                <a:solidFill>
                  <a:srgbClr val="FFFFFF"/>
                </a:solidFill>
              </a:defRPr>
            </a:lvl3pPr>
            <a:lvl4pPr lvl="3" algn="l" rtl="0">
              <a:lnSpc>
                <a:spcPct val="100000"/>
              </a:lnSpc>
              <a:spcBef>
                <a:spcPts val="0"/>
              </a:spcBef>
              <a:spcAft>
                <a:spcPts val="0"/>
              </a:spcAft>
              <a:buClr>
                <a:srgbClr val="FFFFFF"/>
              </a:buClr>
              <a:buSzPts val="2800"/>
              <a:buNone/>
              <a:defRPr sz="2800" b="1">
                <a:solidFill>
                  <a:srgbClr val="FFFFFF"/>
                </a:solidFill>
              </a:defRPr>
            </a:lvl4pPr>
            <a:lvl5pPr lvl="4" algn="l" rtl="0">
              <a:lnSpc>
                <a:spcPct val="100000"/>
              </a:lnSpc>
              <a:spcBef>
                <a:spcPts val="0"/>
              </a:spcBef>
              <a:spcAft>
                <a:spcPts val="0"/>
              </a:spcAft>
              <a:buClr>
                <a:srgbClr val="FFFFFF"/>
              </a:buClr>
              <a:buSzPts val="2800"/>
              <a:buNone/>
              <a:defRPr sz="2800" b="1">
                <a:solidFill>
                  <a:srgbClr val="FFFFFF"/>
                </a:solidFill>
              </a:defRPr>
            </a:lvl5pPr>
            <a:lvl6pPr lvl="5" algn="l" rtl="0">
              <a:lnSpc>
                <a:spcPct val="100000"/>
              </a:lnSpc>
              <a:spcBef>
                <a:spcPts val="0"/>
              </a:spcBef>
              <a:spcAft>
                <a:spcPts val="0"/>
              </a:spcAft>
              <a:buClr>
                <a:srgbClr val="FFFFFF"/>
              </a:buClr>
              <a:buSzPts val="2800"/>
              <a:buNone/>
              <a:defRPr sz="2800" b="1">
                <a:solidFill>
                  <a:srgbClr val="FFFFFF"/>
                </a:solidFill>
              </a:defRPr>
            </a:lvl6pPr>
            <a:lvl7pPr lvl="6" algn="l" rtl="0">
              <a:lnSpc>
                <a:spcPct val="100000"/>
              </a:lnSpc>
              <a:spcBef>
                <a:spcPts val="0"/>
              </a:spcBef>
              <a:spcAft>
                <a:spcPts val="0"/>
              </a:spcAft>
              <a:buClr>
                <a:srgbClr val="FFFFFF"/>
              </a:buClr>
              <a:buSzPts val="2800"/>
              <a:buNone/>
              <a:defRPr sz="2800" b="1">
                <a:solidFill>
                  <a:srgbClr val="FFFFFF"/>
                </a:solidFill>
              </a:defRPr>
            </a:lvl7pPr>
            <a:lvl8pPr lvl="7" algn="l" rtl="0">
              <a:lnSpc>
                <a:spcPct val="100000"/>
              </a:lnSpc>
              <a:spcBef>
                <a:spcPts val="0"/>
              </a:spcBef>
              <a:spcAft>
                <a:spcPts val="0"/>
              </a:spcAft>
              <a:buClr>
                <a:srgbClr val="FFFFFF"/>
              </a:buClr>
              <a:buSzPts val="2800"/>
              <a:buNone/>
              <a:defRPr sz="2800" b="1">
                <a:solidFill>
                  <a:srgbClr val="FFFFFF"/>
                </a:solidFill>
              </a:defRPr>
            </a:lvl8pPr>
            <a:lvl9pPr lvl="8" algn="l" rtl="0">
              <a:lnSpc>
                <a:spcPct val="100000"/>
              </a:lnSpc>
              <a:spcBef>
                <a:spcPts val="0"/>
              </a:spcBef>
              <a:spcAft>
                <a:spcPts val="0"/>
              </a:spcAft>
              <a:buClr>
                <a:srgbClr val="FFFFFF"/>
              </a:buClr>
              <a:buSzPts val="2800"/>
              <a:buNone/>
              <a:defRPr sz="2800" b="1">
                <a:solidFill>
                  <a:srgbClr val="FFFFFF"/>
                </a:solidFill>
              </a:defRPr>
            </a:lvl9pPr>
          </a:lstStyle>
          <a:p>
            <a:endParaRPr/>
          </a:p>
        </p:txBody>
      </p:sp>
      <p:sp>
        <p:nvSpPr>
          <p:cNvPr id="56" name="Google Shape;56;p13"/>
          <p:cNvSpPr txBox="1">
            <a:spLocks noGrp="1"/>
          </p:cNvSpPr>
          <p:nvPr>
            <p:ph type="body" idx="1"/>
          </p:nvPr>
        </p:nvSpPr>
        <p:spPr>
          <a:xfrm>
            <a:off x="3539325" y="593900"/>
            <a:ext cx="5090400" cy="4011600"/>
          </a:xfrm>
          <a:prstGeom prst="rect">
            <a:avLst/>
          </a:prstGeom>
          <a:noFill/>
        </p:spPr>
        <p:txBody>
          <a:bodyPr spcFirstLastPara="1" wrap="square" lIns="91425" tIns="91425" rIns="91425" bIns="91425" anchor="t" anchorCtr="0">
            <a:noAutofit/>
          </a:bodyPr>
          <a:lstStyle>
            <a:lvl1pPr marL="457200" lvl="0" indent="-317500" algn="l" rtl="0">
              <a:lnSpc>
                <a:spcPct val="115000"/>
              </a:lnSpc>
              <a:spcBef>
                <a:spcPts val="0"/>
              </a:spcBef>
              <a:spcAft>
                <a:spcPts val="0"/>
              </a:spcAft>
              <a:buClr>
                <a:srgbClr val="666666"/>
              </a:buClr>
              <a:buSzPts val="1400"/>
              <a:buChar char="●"/>
              <a:defRPr sz="1400">
                <a:solidFill>
                  <a:srgbClr val="666666"/>
                </a:solidFill>
              </a:defRPr>
            </a:lvl1pPr>
            <a:lvl2pPr marL="914400" lvl="1" indent="-304800" algn="l" rtl="0">
              <a:lnSpc>
                <a:spcPct val="115000"/>
              </a:lnSpc>
              <a:spcBef>
                <a:spcPts val="1600"/>
              </a:spcBef>
              <a:spcAft>
                <a:spcPts val="0"/>
              </a:spcAft>
              <a:buClr>
                <a:srgbClr val="666666"/>
              </a:buClr>
              <a:buSzPts val="1200"/>
              <a:buChar char="○"/>
              <a:defRPr sz="1200">
                <a:solidFill>
                  <a:srgbClr val="666666"/>
                </a:solidFill>
              </a:defRPr>
            </a:lvl2pPr>
            <a:lvl3pPr marL="1371600" lvl="2" indent="-304800" algn="l" rtl="0">
              <a:lnSpc>
                <a:spcPct val="115000"/>
              </a:lnSpc>
              <a:spcBef>
                <a:spcPts val="1600"/>
              </a:spcBef>
              <a:spcAft>
                <a:spcPts val="0"/>
              </a:spcAft>
              <a:buClr>
                <a:srgbClr val="666666"/>
              </a:buClr>
              <a:buSzPts val="1200"/>
              <a:buChar char="■"/>
              <a:defRPr sz="1200">
                <a:solidFill>
                  <a:srgbClr val="666666"/>
                </a:solidFill>
              </a:defRPr>
            </a:lvl3pPr>
            <a:lvl4pPr marL="1828800" lvl="3" indent="-304800" algn="l" rtl="0">
              <a:lnSpc>
                <a:spcPct val="115000"/>
              </a:lnSpc>
              <a:spcBef>
                <a:spcPts val="1600"/>
              </a:spcBef>
              <a:spcAft>
                <a:spcPts val="0"/>
              </a:spcAft>
              <a:buClr>
                <a:srgbClr val="666666"/>
              </a:buClr>
              <a:buSzPts val="1200"/>
              <a:buChar char="●"/>
              <a:defRPr sz="1200">
                <a:solidFill>
                  <a:srgbClr val="666666"/>
                </a:solidFill>
              </a:defRPr>
            </a:lvl4pPr>
            <a:lvl5pPr marL="2286000" lvl="4" indent="-304800" algn="l" rtl="0">
              <a:lnSpc>
                <a:spcPct val="115000"/>
              </a:lnSpc>
              <a:spcBef>
                <a:spcPts val="1600"/>
              </a:spcBef>
              <a:spcAft>
                <a:spcPts val="0"/>
              </a:spcAft>
              <a:buClr>
                <a:srgbClr val="666666"/>
              </a:buClr>
              <a:buSzPts val="1200"/>
              <a:buChar char="○"/>
              <a:defRPr sz="1200">
                <a:solidFill>
                  <a:srgbClr val="666666"/>
                </a:solidFill>
              </a:defRPr>
            </a:lvl5pPr>
            <a:lvl6pPr marL="2743200" lvl="5" indent="-304800" algn="l" rtl="0">
              <a:lnSpc>
                <a:spcPct val="115000"/>
              </a:lnSpc>
              <a:spcBef>
                <a:spcPts val="1600"/>
              </a:spcBef>
              <a:spcAft>
                <a:spcPts val="0"/>
              </a:spcAft>
              <a:buClr>
                <a:srgbClr val="666666"/>
              </a:buClr>
              <a:buSzPts val="1200"/>
              <a:buChar char="■"/>
              <a:defRPr sz="1200">
                <a:solidFill>
                  <a:srgbClr val="666666"/>
                </a:solidFill>
              </a:defRPr>
            </a:lvl6pPr>
            <a:lvl7pPr marL="3200400" lvl="6" indent="-304800" algn="l" rtl="0">
              <a:lnSpc>
                <a:spcPct val="115000"/>
              </a:lnSpc>
              <a:spcBef>
                <a:spcPts val="1600"/>
              </a:spcBef>
              <a:spcAft>
                <a:spcPts val="0"/>
              </a:spcAft>
              <a:buClr>
                <a:srgbClr val="666666"/>
              </a:buClr>
              <a:buSzPts val="1200"/>
              <a:buChar char="●"/>
              <a:defRPr sz="1200">
                <a:solidFill>
                  <a:srgbClr val="666666"/>
                </a:solidFill>
              </a:defRPr>
            </a:lvl7pPr>
            <a:lvl8pPr marL="3657600" lvl="7" indent="-304800" algn="l" rtl="0">
              <a:lnSpc>
                <a:spcPct val="115000"/>
              </a:lnSpc>
              <a:spcBef>
                <a:spcPts val="1600"/>
              </a:spcBef>
              <a:spcAft>
                <a:spcPts val="0"/>
              </a:spcAft>
              <a:buClr>
                <a:srgbClr val="666666"/>
              </a:buClr>
              <a:buSzPts val="1200"/>
              <a:buChar char="○"/>
              <a:defRPr sz="1200">
                <a:solidFill>
                  <a:srgbClr val="666666"/>
                </a:solidFill>
              </a:defRPr>
            </a:lvl8pPr>
            <a:lvl9pPr marL="4114800" lvl="8" indent="-304800" algn="l" rtl="0">
              <a:lnSpc>
                <a:spcPct val="115000"/>
              </a:lnSpc>
              <a:spcBef>
                <a:spcPts val="1600"/>
              </a:spcBef>
              <a:spcAft>
                <a:spcPts val="1600"/>
              </a:spcAft>
              <a:buClr>
                <a:srgbClr val="666666"/>
              </a:buClr>
              <a:buSzPts val="1200"/>
              <a:buChar char="■"/>
              <a:defRPr sz="1200">
                <a:solidFill>
                  <a:srgbClr val="666666"/>
                </a:solidFill>
              </a:defRPr>
            </a:lvl9pPr>
          </a:lstStyle>
          <a:p>
            <a:endParaRPr/>
          </a:p>
        </p:txBody>
      </p:sp>
      <p:sp>
        <p:nvSpPr>
          <p:cNvPr id="57" name="Google Shape;57;p13"/>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sz="1000">
                <a:solidFill>
                  <a:srgbClr val="666666"/>
                </a:solidFill>
              </a:defRPr>
            </a:lvl1pPr>
            <a:lvl2pPr lvl="1" algn="r" rtl="0">
              <a:lnSpc>
                <a:spcPct val="100000"/>
              </a:lnSpc>
              <a:spcAft>
                <a:spcPts val="0"/>
              </a:spcAft>
              <a:buNone/>
              <a:defRPr sz="1000">
                <a:solidFill>
                  <a:srgbClr val="666666"/>
                </a:solidFill>
              </a:defRPr>
            </a:lvl2pPr>
            <a:lvl3pPr lvl="2" algn="r" rtl="0">
              <a:lnSpc>
                <a:spcPct val="100000"/>
              </a:lnSpc>
              <a:spcAft>
                <a:spcPts val="0"/>
              </a:spcAft>
              <a:buNone/>
              <a:defRPr sz="1000">
                <a:solidFill>
                  <a:srgbClr val="666666"/>
                </a:solidFill>
              </a:defRPr>
            </a:lvl3pPr>
            <a:lvl4pPr lvl="3" algn="r" rtl="0">
              <a:lnSpc>
                <a:spcPct val="100000"/>
              </a:lnSpc>
              <a:spcAft>
                <a:spcPts val="0"/>
              </a:spcAft>
              <a:buNone/>
              <a:defRPr sz="1000">
                <a:solidFill>
                  <a:srgbClr val="666666"/>
                </a:solidFill>
              </a:defRPr>
            </a:lvl4pPr>
            <a:lvl5pPr lvl="4" algn="r" rtl="0">
              <a:lnSpc>
                <a:spcPct val="100000"/>
              </a:lnSpc>
              <a:spcAft>
                <a:spcPts val="0"/>
              </a:spcAft>
              <a:buNone/>
              <a:defRPr sz="1000">
                <a:solidFill>
                  <a:srgbClr val="666666"/>
                </a:solidFill>
              </a:defRPr>
            </a:lvl5pPr>
            <a:lvl6pPr lvl="5" algn="r" rtl="0">
              <a:lnSpc>
                <a:spcPct val="100000"/>
              </a:lnSpc>
              <a:spcAft>
                <a:spcPts val="0"/>
              </a:spcAft>
              <a:buNone/>
              <a:defRPr sz="1000">
                <a:solidFill>
                  <a:srgbClr val="666666"/>
                </a:solidFill>
              </a:defRPr>
            </a:lvl6pPr>
            <a:lvl7pPr lvl="6" algn="r" rtl="0">
              <a:lnSpc>
                <a:spcPct val="100000"/>
              </a:lnSpc>
              <a:spcAft>
                <a:spcPts val="0"/>
              </a:spcAft>
              <a:buNone/>
              <a:defRPr sz="1000">
                <a:solidFill>
                  <a:srgbClr val="666666"/>
                </a:solidFill>
              </a:defRPr>
            </a:lvl7pPr>
            <a:lvl8pPr lvl="7" algn="r" rtl="0">
              <a:lnSpc>
                <a:spcPct val="100000"/>
              </a:lnSpc>
              <a:spcAft>
                <a:spcPts val="0"/>
              </a:spcAft>
              <a:buNone/>
              <a:defRPr sz="1000">
                <a:solidFill>
                  <a:srgbClr val="666666"/>
                </a:solidFill>
              </a:defRPr>
            </a:lvl8pPr>
            <a:lvl9pPr lvl="8" algn="r" rtl="0">
              <a:lnSpc>
                <a:spcPct val="100000"/>
              </a:lnSpc>
              <a:spcAft>
                <a:spcPts val="0"/>
              </a:spcAft>
              <a:buNone/>
              <a:defRPr sz="1000">
                <a:solidFill>
                  <a:srgbClr val="666666"/>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ustom layout">
  <p:cSld name="AUTOLAYOUT_6">
    <p:bg>
      <p:bgPr>
        <a:solidFill>
          <a:srgbClr val="FFFFFF"/>
        </a:solidFill>
        <a:effectLst/>
      </p:bgPr>
    </p:bg>
    <p:spTree>
      <p:nvGrpSpPr>
        <p:cNvPr id="1" name="Shape 58"/>
        <p:cNvGrpSpPr/>
        <p:nvPr/>
      </p:nvGrpSpPr>
      <p:grpSpPr>
        <a:xfrm>
          <a:off x="0" y="0"/>
          <a:ext cx="0" cy="0"/>
          <a:chOff x="0" y="0"/>
          <a:chExt cx="0" cy="0"/>
        </a:xfrm>
      </p:grpSpPr>
      <p:sp>
        <p:nvSpPr>
          <p:cNvPr id="59" name="Google Shape;59;p14"/>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4"/>
          <p:cNvSpPr/>
          <p:nvPr/>
        </p:nvSpPr>
        <p:spPr>
          <a:xfrm>
            <a:off x="0" y="0"/>
            <a:ext cx="4572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4"/>
          <p:cNvSpPr txBox="1">
            <a:spLocks noGrp="1"/>
          </p:cNvSpPr>
          <p:nvPr>
            <p:ph type="title"/>
          </p:nvPr>
        </p:nvSpPr>
        <p:spPr>
          <a:xfrm>
            <a:off x="4852825" y="233150"/>
            <a:ext cx="4016400" cy="1181400"/>
          </a:xfrm>
          <a:prstGeom prst="rect">
            <a:avLst/>
          </a:prstGeom>
          <a:noFill/>
        </p:spPr>
        <p:txBody>
          <a:bodyPr spcFirstLastPara="1" wrap="square" lIns="91425" tIns="91425" rIns="91425" bIns="91425" anchor="b" anchorCtr="0">
            <a:noAutofit/>
          </a:bodyPr>
          <a:lstStyle>
            <a:lvl1pPr lvl="0" algn="l" rtl="0">
              <a:lnSpc>
                <a:spcPct val="100000"/>
              </a:lnSpc>
              <a:spcBef>
                <a:spcPts val="0"/>
              </a:spcBef>
              <a:spcAft>
                <a:spcPts val="0"/>
              </a:spcAft>
              <a:buClr>
                <a:schemeClr val="dk1"/>
              </a:buClr>
              <a:buSzPts val="3000"/>
              <a:buNone/>
              <a:defRPr sz="3000" b="1">
                <a:solidFill>
                  <a:schemeClr val="dk1"/>
                </a:solidFill>
              </a:defRPr>
            </a:lvl1pPr>
            <a:lvl2pPr lvl="1" algn="l" rtl="0">
              <a:lnSpc>
                <a:spcPct val="100000"/>
              </a:lnSpc>
              <a:spcBef>
                <a:spcPts val="0"/>
              </a:spcBef>
              <a:spcAft>
                <a:spcPts val="0"/>
              </a:spcAft>
              <a:buClr>
                <a:schemeClr val="dk1"/>
              </a:buClr>
              <a:buSzPts val="3000"/>
              <a:buNone/>
              <a:defRPr sz="3000" b="1">
                <a:solidFill>
                  <a:schemeClr val="dk1"/>
                </a:solidFill>
              </a:defRPr>
            </a:lvl2pPr>
            <a:lvl3pPr lvl="2" algn="l" rtl="0">
              <a:lnSpc>
                <a:spcPct val="100000"/>
              </a:lnSpc>
              <a:spcBef>
                <a:spcPts val="0"/>
              </a:spcBef>
              <a:spcAft>
                <a:spcPts val="0"/>
              </a:spcAft>
              <a:buClr>
                <a:schemeClr val="dk1"/>
              </a:buClr>
              <a:buSzPts val="3000"/>
              <a:buNone/>
              <a:defRPr sz="3000" b="1">
                <a:solidFill>
                  <a:schemeClr val="dk1"/>
                </a:solidFill>
              </a:defRPr>
            </a:lvl3pPr>
            <a:lvl4pPr lvl="3" algn="l" rtl="0">
              <a:lnSpc>
                <a:spcPct val="100000"/>
              </a:lnSpc>
              <a:spcBef>
                <a:spcPts val="0"/>
              </a:spcBef>
              <a:spcAft>
                <a:spcPts val="0"/>
              </a:spcAft>
              <a:buClr>
                <a:schemeClr val="dk1"/>
              </a:buClr>
              <a:buSzPts val="3000"/>
              <a:buNone/>
              <a:defRPr sz="3000" b="1">
                <a:solidFill>
                  <a:schemeClr val="dk1"/>
                </a:solidFill>
              </a:defRPr>
            </a:lvl4pPr>
            <a:lvl5pPr lvl="4" algn="l" rtl="0">
              <a:lnSpc>
                <a:spcPct val="100000"/>
              </a:lnSpc>
              <a:spcBef>
                <a:spcPts val="0"/>
              </a:spcBef>
              <a:spcAft>
                <a:spcPts val="0"/>
              </a:spcAft>
              <a:buClr>
                <a:schemeClr val="dk1"/>
              </a:buClr>
              <a:buSzPts val="3000"/>
              <a:buNone/>
              <a:defRPr sz="3000" b="1">
                <a:solidFill>
                  <a:schemeClr val="dk1"/>
                </a:solidFill>
              </a:defRPr>
            </a:lvl5pPr>
            <a:lvl6pPr lvl="5" algn="l" rtl="0">
              <a:lnSpc>
                <a:spcPct val="100000"/>
              </a:lnSpc>
              <a:spcBef>
                <a:spcPts val="0"/>
              </a:spcBef>
              <a:spcAft>
                <a:spcPts val="0"/>
              </a:spcAft>
              <a:buClr>
                <a:schemeClr val="dk1"/>
              </a:buClr>
              <a:buSzPts val="3000"/>
              <a:buNone/>
              <a:defRPr sz="3000" b="1">
                <a:solidFill>
                  <a:schemeClr val="dk1"/>
                </a:solidFill>
              </a:defRPr>
            </a:lvl6pPr>
            <a:lvl7pPr lvl="6" algn="l" rtl="0">
              <a:lnSpc>
                <a:spcPct val="100000"/>
              </a:lnSpc>
              <a:spcBef>
                <a:spcPts val="0"/>
              </a:spcBef>
              <a:spcAft>
                <a:spcPts val="0"/>
              </a:spcAft>
              <a:buClr>
                <a:schemeClr val="dk1"/>
              </a:buClr>
              <a:buSzPts val="3000"/>
              <a:buNone/>
              <a:defRPr sz="3000" b="1">
                <a:solidFill>
                  <a:schemeClr val="dk1"/>
                </a:solidFill>
              </a:defRPr>
            </a:lvl7pPr>
            <a:lvl8pPr lvl="7" algn="l" rtl="0">
              <a:lnSpc>
                <a:spcPct val="100000"/>
              </a:lnSpc>
              <a:spcBef>
                <a:spcPts val="0"/>
              </a:spcBef>
              <a:spcAft>
                <a:spcPts val="0"/>
              </a:spcAft>
              <a:buClr>
                <a:schemeClr val="dk1"/>
              </a:buClr>
              <a:buSzPts val="3000"/>
              <a:buNone/>
              <a:defRPr sz="3000" b="1">
                <a:solidFill>
                  <a:schemeClr val="dk1"/>
                </a:solidFill>
              </a:defRPr>
            </a:lvl8pPr>
            <a:lvl9pPr lvl="8" algn="l" rtl="0">
              <a:lnSpc>
                <a:spcPct val="100000"/>
              </a:lnSpc>
              <a:spcBef>
                <a:spcPts val="0"/>
              </a:spcBef>
              <a:spcAft>
                <a:spcPts val="0"/>
              </a:spcAft>
              <a:buClr>
                <a:schemeClr val="dk1"/>
              </a:buClr>
              <a:buSzPts val="3000"/>
              <a:buNone/>
              <a:defRPr sz="3000" b="1">
                <a:solidFill>
                  <a:schemeClr val="dk1"/>
                </a:solidFill>
              </a:defRPr>
            </a:lvl9pPr>
          </a:lstStyle>
          <a:p>
            <a:endParaRPr/>
          </a:p>
        </p:txBody>
      </p:sp>
      <p:sp>
        <p:nvSpPr>
          <p:cNvPr id="62" name="Google Shape;62;p14"/>
          <p:cNvSpPr txBox="1">
            <a:spLocks noGrp="1"/>
          </p:cNvSpPr>
          <p:nvPr>
            <p:ph type="body" idx="1"/>
          </p:nvPr>
        </p:nvSpPr>
        <p:spPr>
          <a:xfrm>
            <a:off x="4852900" y="1672727"/>
            <a:ext cx="4016400" cy="2990400"/>
          </a:xfrm>
          <a:prstGeom prst="rect">
            <a:avLst/>
          </a:prstGeom>
          <a:noFill/>
        </p:spPr>
        <p:txBody>
          <a:bodyPr spcFirstLastPara="1" wrap="square" lIns="91425" tIns="91425" rIns="91425" bIns="91425" anchor="t" anchorCtr="0">
            <a:noAutofit/>
          </a:bodyPr>
          <a:lstStyle>
            <a:lvl1pPr marL="457200" lvl="0" indent="-330200" algn="l" rtl="0">
              <a:lnSpc>
                <a:spcPct val="115000"/>
              </a:lnSpc>
              <a:spcBef>
                <a:spcPts val="0"/>
              </a:spcBef>
              <a:spcAft>
                <a:spcPts val="0"/>
              </a:spcAft>
              <a:buClr>
                <a:schemeClr val="dk2"/>
              </a:buClr>
              <a:buSzPts val="1600"/>
              <a:buChar char="●"/>
              <a:defRPr sz="1600">
                <a:solidFill>
                  <a:schemeClr val="dk2"/>
                </a:solidFill>
              </a:defRPr>
            </a:lvl1pPr>
            <a:lvl2pPr marL="914400" lvl="1" indent="-317500" algn="l" rtl="0">
              <a:lnSpc>
                <a:spcPct val="115000"/>
              </a:lnSpc>
              <a:spcBef>
                <a:spcPts val="1600"/>
              </a:spcBef>
              <a:spcAft>
                <a:spcPts val="0"/>
              </a:spcAft>
              <a:buClr>
                <a:schemeClr val="dk2"/>
              </a:buClr>
              <a:buSzPts val="1400"/>
              <a:buChar char="○"/>
              <a:defRPr sz="1400">
                <a:solidFill>
                  <a:schemeClr val="dk2"/>
                </a:solidFill>
              </a:defRPr>
            </a:lvl2pPr>
            <a:lvl3pPr marL="1371600" lvl="2" indent="-317500" algn="l" rtl="0">
              <a:lnSpc>
                <a:spcPct val="115000"/>
              </a:lnSpc>
              <a:spcBef>
                <a:spcPts val="1600"/>
              </a:spcBef>
              <a:spcAft>
                <a:spcPts val="0"/>
              </a:spcAft>
              <a:buClr>
                <a:schemeClr val="dk2"/>
              </a:buClr>
              <a:buSzPts val="1400"/>
              <a:buChar char="■"/>
              <a:defRPr sz="1400">
                <a:solidFill>
                  <a:schemeClr val="dk2"/>
                </a:solidFill>
              </a:defRPr>
            </a:lvl3pPr>
            <a:lvl4pPr marL="1828800" lvl="3" indent="-317500" algn="l" rtl="0">
              <a:lnSpc>
                <a:spcPct val="115000"/>
              </a:lnSpc>
              <a:spcBef>
                <a:spcPts val="1600"/>
              </a:spcBef>
              <a:spcAft>
                <a:spcPts val="0"/>
              </a:spcAft>
              <a:buClr>
                <a:schemeClr val="dk2"/>
              </a:buClr>
              <a:buSzPts val="1400"/>
              <a:buChar char="●"/>
              <a:defRPr sz="1400">
                <a:solidFill>
                  <a:schemeClr val="dk2"/>
                </a:solidFill>
              </a:defRPr>
            </a:lvl4pPr>
            <a:lvl5pPr marL="2286000" lvl="4" indent="-317500" algn="l" rtl="0">
              <a:lnSpc>
                <a:spcPct val="115000"/>
              </a:lnSpc>
              <a:spcBef>
                <a:spcPts val="1600"/>
              </a:spcBef>
              <a:spcAft>
                <a:spcPts val="0"/>
              </a:spcAft>
              <a:buClr>
                <a:schemeClr val="dk2"/>
              </a:buClr>
              <a:buSzPts val="1400"/>
              <a:buChar char="○"/>
              <a:defRPr sz="1400">
                <a:solidFill>
                  <a:schemeClr val="dk2"/>
                </a:solidFill>
              </a:defRPr>
            </a:lvl5pPr>
            <a:lvl6pPr marL="2743200" lvl="5" indent="-317500" algn="l" rtl="0">
              <a:lnSpc>
                <a:spcPct val="115000"/>
              </a:lnSpc>
              <a:spcBef>
                <a:spcPts val="1600"/>
              </a:spcBef>
              <a:spcAft>
                <a:spcPts val="0"/>
              </a:spcAft>
              <a:buClr>
                <a:schemeClr val="dk2"/>
              </a:buClr>
              <a:buSzPts val="1400"/>
              <a:buChar char="■"/>
              <a:defRPr sz="1400">
                <a:solidFill>
                  <a:schemeClr val="dk2"/>
                </a:solidFill>
              </a:defRPr>
            </a:lvl6pPr>
            <a:lvl7pPr marL="3200400" lvl="6" indent="-317500" algn="l" rtl="0">
              <a:lnSpc>
                <a:spcPct val="115000"/>
              </a:lnSpc>
              <a:spcBef>
                <a:spcPts val="1600"/>
              </a:spcBef>
              <a:spcAft>
                <a:spcPts val="0"/>
              </a:spcAft>
              <a:buClr>
                <a:schemeClr val="dk2"/>
              </a:buClr>
              <a:buSzPts val="1400"/>
              <a:buChar char="●"/>
              <a:defRPr sz="1400">
                <a:solidFill>
                  <a:schemeClr val="dk2"/>
                </a:solidFill>
              </a:defRPr>
            </a:lvl7pPr>
            <a:lvl8pPr marL="3657600" lvl="7" indent="-317500" algn="l" rtl="0">
              <a:lnSpc>
                <a:spcPct val="115000"/>
              </a:lnSpc>
              <a:spcBef>
                <a:spcPts val="1600"/>
              </a:spcBef>
              <a:spcAft>
                <a:spcPts val="0"/>
              </a:spcAft>
              <a:buClr>
                <a:schemeClr val="dk2"/>
              </a:buClr>
              <a:buSzPts val="1400"/>
              <a:buChar char="○"/>
              <a:defRPr sz="1400">
                <a:solidFill>
                  <a:schemeClr val="dk2"/>
                </a:solidFill>
              </a:defRPr>
            </a:lvl8pPr>
            <a:lvl9pPr marL="4114800" lvl="8" indent="-317500" algn="l" rtl="0">
              <a:lnSpc>
                <a:spcPct val="115000"/>
              </a:lnSpc>
              <a:spcBef>
                <a:spcPts val="1600"/>
              </a:spcBef>
              <a:spcAft>
                <a:spcPts val="1600"/>
              </a:spcAft>
              <a:buClr>
                <a:schemeClr val="dk2"/>
              </a:buClr>
              <a:buSzPts val="1400"/>
              <a:buChar char="■"/>
              <a:defRPr sz="1400">
                <a:solidFill>
                  <a:schemeClr val="dk2"/>
                </a:solidFill>
              </a:defRPr>
            </a:lvl9pPr>
          </a:lstStyle>
          <a:p>
            <a:endParaRPr/>
          </a:p>
        </p:txBody>
      </p:sp>
      <p:sp>
        <p:nvSpPr>
          <p:cNvPr id="63" name="Google Shape;63;p14"/>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sz="1000">
                <a:solidFill>
                  <a:schemeClr val="dk2"/>
                </a:solidFill>
              </a:defRPr>
            </a:lvl1pPr>
            <a:lvl2pPr lvl="1" algn="r" rtl="0">
              <a:lnSpc>
                <a:spcPct val="100000"/>
              </a:lnSpc>
              <a:spcAft>
                <a:spcPts val="0"/>
              </a:spcAft>
              <a:buNone/>
              <a:defRPr sz="1000">
                <a:solidFill>
                  <a:schemeClr val="dk2"/>
                </a:solidFill>
              </a:defRPr>
            </a:lvl2pPr>
            <a:lvl3pPr lvl="2" algn="r" rtl="0">
              <a:lnSpc>
                <a:spcPct val="100000"/>
              </a:lnSpc>
              <a:spcAft>
                <a:spcPts val="0"/>
              </a:spcAft>
              <a:buNone/>
              <a:defRPr sz="1000">
                <a:solidFill>
                  <a:schemeClr val="dk2"/>
                </a:solidFill>
              </a:defRPr>
            </a:lvl3pPr>
            <a:lvl4pPr lvl="3" algn="r" rtl="0">
              <a:lnSpc>
                <a:spcPct val="100000"/>
              </a:lnSpc>
              <a:spcAft>
                <a:spcPts val="0"/>
              </a:spcAft>
              <a:buNone/>
              <a:defRPr sz="1000">
                <a:solidFill>
                  <a:schemeClr val="dk2"/>
                </a:solidFill>
              </a:defRPr>
            </a:lvl4pPr>
            <a:lvl5pPr lvl="4" algn="r" rtl="0">
              <a:lnSpc>
                <a:spcPct val="100000"/>
              </a:lnSpc>
              <a:spcAft>
                <a:spcPts val="0"/>
              </a:spcAft>
              <a:buNone/>
              <a:defRPr sz="1000">
                <a:solidFill>
                  <a:schemeClr val="dk2"/>
                </a:solidFill>
              </a:defRPr>
            </a:lvl5pPr>
            <a:lvl6pPr lvl="5" algn="r" rtl="0">
              <a:lnSpc>
                <a:spcPct val="100000"/>
              </a:lnSpc>
              <a:spcAft>
                <a:spcPts val="0"/>
              </a:spcAft>
              <a:buNone/>
              <a:defRPr sz="1000">
                <a:solidFill>
                  <a:schemeClr val="dk2"/>
                </a:solidFill>
              </a:defRPr>
            </a:lvl6pPr>
            <a:lvl7pPr lvl="6" algn="r" rtl="0">
              <a:lnSpc>
                <a:spcPct val="100000"/>
              </a:lnSpc>
              <a:spcAft>
                <a:spcPts val="0"/>
              </a:spcAft>
              <a:buNone/>
              <a:defRPr sz="1000">
                <a:solidFill>
                  <a:schemeClr val="dk2"/>
                </a:solidFill>
              </a:defRPr>
            </a:lvl7pPr>
            <a:lvl8pPr lvl="7" algn="r" rtl="0">
              <a:lnSpc>
                <a:spcPct val="100000"/>
              </a:lnSpc>
              <a:spcAft>
                <a:spcPts val="0"/>
              </a:spcAft>
              <a:buNone/>
              <a:defRPr sz="1000">
                <a:solidFill>
                  <a:schemeClr val="dk2"/>
                </a:solidFill>
              </a:defRPr>
            </a:lvl8pPr>
            <a:lvl9pPr lvl="8" algn="r" rtl="0">
              <a:lnSpc>
                <a:spcPct val="100000"/>
              </a:lnSpc>
              <a:spcAft>
                <a:spcPts val="0"/>
              </a:spcAft>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ustom layout 2">
  <p:cSld name="AUTOLAYOUT_7">
    <p:bg>
      <p:bgPr>
        <a:solidFill>
          <a:srgbClr val="FFFFFF"/>
        </a:solidFill>
        <a:effectLst/>
      </p:bgPr>
    </p:bg>
    <p:spTree>
      <p:nvGrpSpPr>
        <p:cNvPr id="1" name="Shape 64"/>
        <p:cNvGrpSpPr/>
        <p:nvPr/>
      </p:nvGrpSpPr>
      <p:grpSpPr>
        <a:xfrm>
          <a:off x="0" y="0"/>
          <a:ext cx="0" cy="0"/>
          <a:chOff x="0" y="0"/>
          <a:chExt cx="0" cy="0"/>
        </a:xfrm>
      </p:grpSpPr>
      <p:sp>
        <p:nvSpPr>
          <p:cNvPr id="65" name="Google Shape;65;p15"/>
          <p:cNvSpPr/>
          <p:nvPr/>
        </p:nvSpPr>
        <p:spPr>
          <a:xfrm>
            <a:off x="0" y="0"/>
            <a:ext cx="9144000" cy="51435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5"/>
          <p:cNvSpPr txBox="1">
            <a:spLocks noGrp="1"/>
          </p:cNvSpPr>
          <p:nvPr>
            <p:ph type="ctrTitle"/>
          </p:nvPr>
        </p:nvSpPr>
        <p:spPr>
          <a:xfrm>
            <a:off x="1837575" y="1251525"/>
            <a:ext cx="5445900" cy="26406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Clr>
                <a:srgbClr val="FFFFFF"/>
              </a:buClr>
              <a:buSzPts val="4000"/>
              <a:buNone/>
              <a:defRPr sz="4000" b="1">
                <a:solidFill>
                  <a:srgbClr val="FFFFFF"/>
                </a:solidFill>
              </a:defRPr>
            </a:lvl1pPr>
            <a:lvl2pPr lvl="1" algn="ctr" rtl="0">
              <a:lnSpc>
                <a:spcPct val="100000"/>
              </a:lnSpc>
              <a:spcBef>
                <a:spcPts val="0"/>
              </a:spcBef>
              <a:spcAft>
                <a:spcPts val="0"/>
              </a:spcAft>
              <a:buClr>
                <a:srgbClr val="FFFFFF"/>
              </a:buClr>
              <a:buSzPts val="4000"/>
              <a:buNone/>
              <a:defRPr sz="4000" b="1">
                <a:solidFill>
                  <a:srgbClr val="FFFFFF"/>
                </a:solidFill>
              </a:defRPr>
            </a:lvl2pPr>
            <a:lvl3pPr lvl="2" algn="ctr" rtl="0">
              <a:lnSpc>
                <a:spcPct val="100000"/>
              </a:lnSpc>
              <a:spcBef>
                <a:spcPts val="0"/>
              </a:spcBef>
              <a:spcAft>
                <a:spcPts val="0"/>
              </a:spcAft>
              <a:buClr>
                <a:srgbClr val="FFFFFF"/>
              </a:buClr>
              <a:buSzPts val="4000"/>
              <a:buNone/>
              <a:defRPr sz="4000" b="1">
                <a:solidFill>
                  <a:srgbClr val="FFFFFF"/>
                </a:solidFill>
              </a:defRPr>
            </a:lvl3pPr>
            <a:lvl4pPr lvl="3" algn="ctr" rtl="0">
              <a:lnSpc>
                <a:spcPct val="100000"/>
              </a:lnSpc>
              <a:spcBef>
                <a:spcPts val="0"/>
              </a:spcBef>
              <a:spcAft>
                <a:spcPts val="0"/>
              </a:spcAft>
              <a:buClr>
                <a:srgbClr val="FFFFFF"/>
              </a:buClr>
              <a:buSzPts val="4000"/>
              <a:buNone/>
              <a:defRPr sz="4000" b="1">
                <a:solidFill>
                  <a:srgbClr val="FFFFFF"/>
                </a:solidFill>
              </a:defRPr>
            </a:lvl4pPr>
            <a:lvl5pPr lvl="4" algn="ctr" rtl="0">
              <a:lnSpc>
                <a:spcPct val="100000"/>
              </a:lnSpc>
              <a:spcBef>
                <a:spcPts val="0"/>
              </a:spcBef>
              <a:spcAft>
                <a:spcPts val="0"/>
              </a:spcAft>
              <a:buClr>
                <a:srgbClr val="FFFFFF"/>
              </a:buClr>
              <a:buSzPts val="4000"/>
              <a:buNone/>
              <a:defRPr sz="4000" b="1">
                <a:solidFill>
                  <a:srgbClr val="FFFFFF"/>
                </a:solidFill>
              </a:defRPr>
            </a:lvl5pPr>
            <a:lvl6pPr lvl="5" algn="ctr" rtl="0">
              <a:lnSpc>
                <a:spcPct val="100000"/>
              </a:lnSpc>
              <a:spcBef>
                <a:spcPts val="0"/>
              </a:spcBef>
              <a:spcAft>
                <a:spcPts val="0"/>
              </a:spcAft>
              <a:buClr>
                <a:srgbClr val="FFFFFF"/>
              </a:buClr>
              <a:buSzPts val="4000"/>
              <a:buNone/>
              <a:defRPr sz="4000" b="1">
                <a:solidFill>
                  <a:srgbClr val="FFFFFF"/>
                </a:solidFill>
              </a:defRPr>
            </a:lvl6pPr>
            <a:lvl7pPr lvl="6" algn="ctr" rtl="0">
              <a:lnSpc>
                <a:spcPct val="100000"/>
              </a:lnSpc>
              <a:spcBef>
                <a:spcPts val="0"/>
              </a:spcBef>
              <a:spcAft>
                <a:spcPts val="0"/>
              </a:spcAft>
              <a:buClr>
                <a:srgbClr val="FFFFFF"/>
              </a:buClr>
              <a:buSzPts val="4000"/>
              <a:buNone/>
              <a:defRPr sz="4000" b="1">
                <a:solidFill>
                  <a:srgbClr val="FFFFFF"/>
                </a:solidFill>
              </a:defRPr>
            </a:lvl7pPr>
            <a:lvl8pPr lvl="7" algn="ctr" rtl="0">
              <a:lnSpc>
                <a:spcPct val="100000"/>
              </a:lnSpc>
              <a:spcBef>
                <a:spcPts val="0"/>
              </a:spcBef>
              <a:spcAft>
                <a:spcPts val="0"/>
              </a:spcAft>
              <a:buClr>
                <a:srgbClr val="FFFFFF"/>
              </a:buClr>
              <a:buSzPts val="4000"/>
              <a:buNone/>
              <a:defRPr sz="4000" b="1">
                <a:solidFill>
                  <a:srgbClr val="FFFFFF"/>
                </a:solidFill>
              </a:defRPr>
            </a:lvl8pPr>
            <a:lvl9pPr lvl="8" algn="ctr" rtl="0">
              <a:lnSpc>
                <a:spcPct val="100000"/>
              </a:lnSpc>
              <a:spcBef>
                <a:spcPts val="0"/>
              </a:spcBef>
              <a:spcAft>
                <a:spcPts val="0"/>
              </a:spcAft>
              <a:buClr>
                <a:srgbClr val="FFFFFF"/>
              </a:buClr>
              <a:buSzPts val="4000"/>
              <a:buNone/>
              <a:defRPr sz="4000" b="1">
                <a:solidFill>
                  <a:srgbClr val="FFFFFF"/>
                </a:solidFill>
              </a:defRPr>
            </a:lvl9pPr>
          </a:lstStyle>
          <a:p>
            <a:endParaRPr/>
          </a:p>
        </p:txBody>
      </p:sp>
      <p:sp>
        <p:nvSpPr>
          <p:cNvPr id="67" name="Google Shape;67;p15"/>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sz="1000">
                <a:solidFill>
                  <a:srgbClr val="FFFFFF"/>
                </a:solidFill>
              </a:defRPr>
            </a:lvl1pPr>
            <a:lvl2pPr lvl="1" algn="r" rtl="0">
              <a:lnSpc>
                <a:spcPct val="100000"/>
              </a:lnSpc>
              <a:spcAft>
                <a:spcPts val="0"/>
              </a:spcAft>
              <a:buNone/>
              <a:defRPr sz="1000">
                <a:solidFill>
                  <a:srgbClr val="FFFFFF"/>
                </a:solidFill>
              </a:defRPr>
            </a:lvl2pPr>
            <a:lvl3pPr lvl="2" algn="r" rtl="0">
              <a:lnSpc>
                <a:spcPct val="100000"/>
              </a:lnSpc>
              <a:spcAft>
                <a:spcPts val="0"/>
              </a:spcAft>
              <a:buNone/>
              <a:defRPr sz="1000">
                <a:solidFill>
                  <a:srgbClr val="FFFFFF"/>
                </a:solidFill>
              </a:defRPr>
            </a:lvl3pPr>
            <a:lvl4pPr lvl="3" algn="r" rtl="0">
              <a:lnSpc>
                <a:spcPct val="100000"/>
              </a:lnSpc>
              <a:spcAft>
                <a:spcPts val="0"/>
              </a:spcAft>
              <a:buNone/>
              <a:defRPr sz="1000">
                <a:solidFill>
                  <a:srgbClr val="FFFFFF"/>
                </a:solidFill>
              </a:defRPr>
            </a:lvl4pPr>
            <a:lvl5pPr lvl="4" algn="r" rtl="0">
              <a:lnSpc>
                <a:spcPct val="100000"/>
              </a:lnSpc>
              <a:spcAft>
                <a:spcPts val="0"/>
              </a:spcAft>
              <a:buNone/>
              <a:defRPr sz="1000">
                <a:solidFill>
                  <a:srgbClr val="FFFFFF"/>
                </a:solidFill>
              </a:defRPr>
            </a:lvl5pPr>
            <a:lvl6pPr lvl="5" algn="r" rtl="0">
              <a:lnSpc>
                <a:spcPct val="100000"/>
              </a:lnSpc>
              <a:spcAft>
                <a:spcPts val="0"/>
              </a:spcAft>
              <a:buNone/>
              <a:defRPr sz="1000">
                <a:solidFill>
                  <a:srgbClr val="FFFFFF"/>
                </a:solidFill>
              </a:defRPr>
            </a:lvl6pPr>
            <a:lvl7pPr lvl="6" algn="r" rtl="0">
              <a:lnSpc>
                <a:spcPct val="100000"/>
              </a:lnSpc>
              <a:spcAft>
                <a:spcPts val="0"/>
              </a:spcAft>
              <a:buNone/>
              <a:defRPr sz="1000">
                <a:solidFill>
                  <a:srgbClr val="FFFFFF"/>
                </a:solidFill>
              </a:defRPr>
            </a:lvl7pPr>
            <a:lvl8pPr lvl="7" algn="r" rtl="0">
              <a:lnSpc>
                <a:spcPct val="100000"/>
              </a:lnSpc>
              <a:spcAft>
                <a:spcPts val="0"/>
              </a:spcAft>
              <a:buNone/>
              <a:defRPr sz="1000">
                <a:solidFill>
                  <a:srgbClr val="FFFFFF"/>
                </a:solidFill>
              </a:defRPr>
            </a:lvl8pPr>
            <a:lvl9pPr lvl="8" algn="r" rtl="0">
              <a:lnSpc>
                <a:spcPct val="100000"/>
              </a:lnSpc>
              <a:spcAft>
                <a:spcPts val="0"/>
              </a:spcAft>
              <a:buNone/>
              <a:defRPr sz="1000">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hyperlink" Target="http://www.youtube.com/watch?v=sBRj3_9tDCY" TargetMode="External"/><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8" Type="http://schemas.openxmlformats.org/officeDocument/2006/relationships/hyperlink" Target="https://drive.google.com/file/d/1_traBOSDajmx4egQ5mWvBBOFUwWf4ZXM/view?usp=sharing" TargetMode="External"/><Relationship Id="rId3" Type="http://schemas.openxmlformats.org/officeDocument/2006/relationships/image" Target="../media/image2.png"/><Relationship Id="rId7" Type="http://schemas.openxmlformats.org/officeDocument/2006/relationships/hyperlink" Target="https://drive.google.com/file/d/14LGmlUtUQ1ZPYA0vsfOIfsUr3PpOxIEy/view?usp=sharing"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hyperlink" Target="https://drive.google.com/file/d/1Gh5-V8M8XxY3kHGb-_RMFbINdMs38-wx/view?usp=sharing" TargetMode="External"/><Relationship Id="rId5" Type="http://schemas.openxmlformats.org/officeDocument/2006/relationships/hyperlink" Target="https://drive.google.com/file/d/1Cyymq-4G_OVxGhNvIuKF4tYOxPAtqFPn/view?usp=sharing" TargetMode="External"/><Relationship Id="rId10" Type="http://schemas.openxmlformats.org/officeDocument/2006/relationships/hyperlink" Target="https://artsnc.org/arts-education/arts-graduation-requirement/#:~:text=Now%2C%20according%20to%20NC%20State,entering%20Grade%206%20in%202022." TargetMode="External"/><Relationship Id="rId4" Type="http://schemas.openxmlformats.org/officeDocument/2006/relationships/hyperlink" Target="https://artsnc.org/docs/RecommendationsArtsEd_final.pdf" TargetMode="External"/><Relationship Id="rId9" Type="http://schemas.openxmlformats.org/officeDocument/2006/relationships/hyperlink" Target="https://www.ncmea.net/wp-content/uploads/2019/12/Music-Educators-Advocacy-Toolkit-3.pdf"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nafme.org/covid-19/" TargetMode="External"/><Relationship Id="rId7" Type="http://schemas.openxmlformats.org/officeDocument/2006/relationships/hyperlink" Target="https://nafme.org/covid-19-instrument-cleaning-guidelines/"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hyperlink" Target="https://nafme.org/wp-content/uploads/2020/09/TEACH-Act-Summary-and-FAQ-September-2020.pdf" TargetMode="External"/><Relationship Id="rId5" Type="http://schemas.openxmlformats.org/officeDocument/2006/relationships/hyperlink" Target="https://nafme.org/my-classroom/virtual-learning-resources-for-music-educators/" TargetMode="External"/><Relationship Id="rId10" Type="http://schemas.openxmlformats.org/officeDocument/2006/relationships/image" Target="../media/image7.png"/><Relationship Id="rId4" Type="http://schemas.openxmlformats.org/officeDocument/2006/relationships/hyperlink" Target="https://nafme.org/wp-content/uploads/2020/05/Arts_Education_Is_Essential-unified-statement-3.pdf" TargetMode="External"/><Relationship Id="rId9"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hyperlink" Target="https://sites.google.com/dpi.nc.gov/artseducation/resources/arts-sel/interactive-casel-wheel?authuser=0" TargetMode="External"/><Relationship Id="rId3" Type="http://schemas.openxmlformats.org/officeDocument/2006/relationships/hyperlink" Target="https://drive.google.com/file/d/1bbl05qTB6qM8B4jR1xhgPtnEySxFYvXK/view?fbclid=IwAR3xR3tMgq4-Lmt_DzEjqb4gqT2YklU0Ga_M4EZ0wZsSrg5xxH1jy7gjsVM" TargetMode="External"/><Relationship Id="rId7" Type="http://schemas.openxmlformats.org/officeDocument/2006/relationships/hyperlink" Target="https://sites.google.com/dpi.nc.gov/artseducation/resources/arts-sel?authuser=0"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hyperlink" Target="https://artsednow2020.com/infographics/#more-372" TargetMode="External"/><Relationship Id="rId11" Type="http://schemas.openxmlformats.org/officeDocument/2006/relationships/image" Target="../media/image9.png"/><Relationship Id="rId5" Type="http://schemas.openxmlformats.org/officeDocument/2006/relationships/hyperlink" Target="https://vimeo.com/401331149" TargetMode="External"/><Relationship Id="rId10" Type="http://schemas.openxmlformats.org/officeDocument/2006/relationships/image" Target="../media/image8.png"/><Relationship Id="rId4" Type="http://schemas.openxmlformats.org/officeDocument/2006/relationships/hyperlink" Target="https://nafme.org/wp-content/uploads/2020/05/NAfME-SEL-Brochure-May-2020.pdf" TargetMode="External"/><Relationship Id="rId9" Type="http://schemas.openxmlformats.org/officeDocument/2006/relationships/hyperlink" Target="https://sites.google.com/dpi.nc.gov/artseducation/webinar-archive#h.p_P6sGBeV1klnI"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99999"/>
        </a:solidFill>
        <a:effectLst/>
      </p:bgPr>
    </p:bg>
    <p:spTree>
      <p:nvGrpSpPr>
        <p:cNvPr id="1" name="Shape 71"/>
        <p:cNvGrpSpPr/>
        <p:nvPr/>
      </p:nvGrpSpPr>
      <p:grpSpPr>
        <a:xfrm>
          <a:off x="0" y="0"/>
          <a:ext cx="0" cy="0"/>
          <a:chOff x="0" y="0"/>
          <a:chExt cx="0" cy="0"/>
        </a:xfrm>
      </p:grpSpPr>
      <p:pic>
        <p:nvPicPr>
          <p:cNvPr id="72" name="Google Shape;72;p16"/>
          <p:cNvPicPr preferRelativeResize="0"/>
          <p:nvPr/>
        </p:nvPicPr>
        <p:blipFill>
          <a:blip r:embed="rId3">
            <a:alphaModFix/>
          </a:blip>
          <a:stretch>
            <a:fillRect/>
          </a:stretch>
        </p:blipFill>
        <p:spPr>
          <a:xfrm>
            <a:off x="96713" y="342200"/>
            <a:ext cx="8950574" cy="2329675"/>
          </a:xfrm>
          <a:prstGeom prst="rect">
            <a:avLst/>
          </a:prstGeom>
          <a:noFill/>
          <a:ln w="28575" cap="flat" cmpd="sng">
            <a:solidFill>
              <a:srgbClr val="000000"/>
            </a:solidFill>
            <a:prstDash val="solid"/>
            <a:round/>
            <a:headEnd type="none" w="sm" len="sm"/>
            <a:tailEnd type="none" w="sm" len="sm"/>
          </a:ln>
        </p:spPr>
      </p:pic>
      <p:sp>
        <p:nvSpPr>
          <p:cNvPr id="73" name="Google Shape;73;p16"/>
          <p:cNvSpPr txBox="1"/>
          <p:nvPr/>
        </p:nvSpPr>
        <p:spPr>
          <a:xfrm>
            <a:off x="1294150" y="3123175"/>
            <a:ext cx="6063000" cy="930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2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1C232"/>
        </a:solidFill>
        <a:effectLst/>
      </p:bgPr>
    </p:bg>
    <p:spTree>
      <p:nvGrpSpPr>
        <p:cNvPr id="1" name="Shape 77"/>
        <p:cNvGrpSpPr/>
        <p:nvPr/>
      </p:nvGrpSpPr>
      <p:grpSpPr>
        <a:xfrm>
          <a:off x="0" y="0"/>
          <a:ext cx="0" cy="0"/>
          <a:chOff x="0" y="0"/>
          <a:chExt cx="0" cy="0"/>
        </a:xfrm>
      </p:grpSpPr>
      <p:sp>
        <p:nvSpPr>
          <p:cNvPr id="78" name="Google Shape;78;p17"/>
          <p:cNvSpPr txBox="1">
            <a:spLocks noGrp="1"/>
          </p:cNvSpPr>
          <p:nvPr>
            <p:ph type="title"/>
          </p:nvPr>
        </p:nvSpPr>
        <p:spPr>
          <a:xfrm>
            <a:off x="311700" y="306000"/>
            <a:ext cx="8520600" cy="978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700" b="1">
                <a:latin typeface="Georgia"/>
                <a:ea typeface="Georgia"/>
                <a:cs typeface="Georgia"/>
                <a:sym typeface="Georgia"/>
              </a:rPr>
              <a:t>Housekeeping</a:t>
            </a:r>
            <a:endParaRPr>
              <a:latin typeface="Georgia"/>
              <a:ea typeface="Georgia"/>
              <a:cs typeface="Georgia"/>
              <a:sym typeface="Georgia"/>
            </a:endParaRPr>
          </a:p>
          <a:p>
            <a:pPr marL="0" lvl="0" indent="0" algn="ctr" rtl="0">
              <a:spcBef>
                <a:spcPts val="0"/>
              </a:spcBef>
              <a:spcAft>
                <a:spcPts val="0"/>
              </a:spcAft>
              <a:buNone/>
            </a:pPr>
            <a:endParaRPr/>
          </a:p>
        </p:txBody>
      </p:sp>
      <p:sp>
        <p:nvSpPr>
          <p:cNvPr id="79" name="Google Shape;79;p17"/>
          <p:cNvSpPr txBox="1">
            <a:spLocks noGrp="1"/>
          </p:cNvSpPr>
          <p:nvPr>
            <p:ph type="body" idx="1"/>
          </p:nvPr>
        </p:nvSpPr>
        <p:spPr>
          <a:xfrm>
            <a:off x="406575" y="1102975"/>
            <a:ext cx="8233800" cy="35907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Clr>
                <a:srgbClr val="000000"/>
              </a:buClr>
              <a:buSzPts val="1600"/>
              <a:buFont typeface="Georgia"/>
              <a:buChar char="●"/>
            </a:pPr>
            <a:r>
              <a:rPr lang="en" sz="1600">
                <a:solidFill>
                  <a:srgbClr val="000000"/>
                </a:solidFill>
                <a:latin typeface="Georgia"/>
                <a:ea typeface="Georgia"/>
                <a:cs typeface="Georgia"/>
                <a:sym typeface="Georgia"/>
              </a:rPr>
              <a:t>The session is being recorded and will be available to all participants within a few days. </a:t>
            </a:r>
            <a:endParaRPr sz="1600">
              <a:solidFill>
                <a:srgbClr val="000000"/>
              </a:solidFill>
              <a:latin typeface="Georgia"/>
              <a:ea typeface="Georgia"/>
              <a:cs typeface="Georgia"/>
              <a:sym typeface="Georgia"/>
            </a:endParaRPr>
          </a:p>
          <a:p>
            <a:pPr marL="457200" lvl="0" indent="-330200" algn="l" rtl="0">
              <a:spcBef>
                <a:spcPts val="0"/>
              </a:spcBef>
              <a:spcAft>
                <a:spcPts val="0"/>
              </a:spcAft>
              <a:buClr>
                <a:srgbClr val="000000"/>
              </a:buClr>
              <a:buSzPts val="1600"/>
              <a:buFont typeface="Georgia"/>
              <a:buChar char="●"/>
            </a:pPr>
            <a:r>
              <a:rPr lang="en" sz="1600">
                <a:solidFill>
                  <a:srgbClr val="000000"/>
                </a:solidFill>
                <a:latin typeface="Georgia"/>
                <a:ea typeface="Georgia"/>
                <a:cs typeface="Georgia"/>
                <a:sym typeface="Georgia"/>
              </a:rPr>
              <a:t>You will be asked to answer a short survey at the end of the session. </a:t>
            </a:r>
            <a:endParaRPr sz="1600">
              <a:solidFill>
                <a:srgbClr val="000000"/>
              </a:solidFill>
              <a:latin typeface="Georgia"/>
              <a:ea typeface="Georgia"/>
              <a:cs typeface="Georgia"/>
              <a:sym typeface="Georgia"/>
            </a:endParaRPr>
          </a:p>
          <a:p>
            <a:pPr marL="457200" lvl="0" indent="-330200" algn="l" rtl="0">
              <a:spcBef>
                <a:spcPts val="0"/>
              </a:spcBef>
              <a:spcAft>
                <a:spcPts val="0"/>
              </a:spcAft>
              <a:buClr>
                <a:srgbClr val="000000"/>
              </a:buClr>
              <a:buSzPts val="1600"/>
              <a:buFont typeface="Georgia"/>
              <a:buChar char="●"/>
            </a:pPr>
            <a:r>
              <a:rPr lang="en" sz="1600">
                <a:solidFill>
                  <a:srgbClr val="000000"/>
                </a:solidFill>
                <a:latin typeface="Georgia"/>
                <a:ea typeface="Georgia"/>
                <a:cs typeface="Georgia"/>
                <a:sym typeface="Georgia"/>
              </a:rPr>
              <a:t>The content being presented in the webinars are to be used as guidance and as a resource. NCMEA does not endorse specific products. </a:t>
            </a:r>
            <a:endParaRPr sz="1600">
              <a:solidFill>
                <a:srgbClr val="000000"/>
              </a:solidFill>
              <a:latin typeface="Georgia"/>
              <a:ea typeface="Georgia"/>
              <a:cs typeface="Georgia"/>
              <a:sym typeface="Georgia"/>
            </a:endParaRPr>
          </a:p>
          <a:p>
            <a:pPr marL="457200" lvl="0" indent="-330200" algn="l" rtl="0">
              <a:spcBef>
                <a:spcPts val="0"/>
              </a:spcBef>
              <a:spcAft>
                <a:spcPts val="0"/>
              </a:spcAft>
              <a:buClr>
                <a:srgbClr val="000000"/>
              </a:buClr>
              <a:buSzPts val="1600"/>
              <a:buFont typeface="Georgia"/>
              <a:buChar char="●"/>
            </a:pPr>
            <a:r>
              <a:rPr lang="en" sz="1600">
                <a:solidFill>
                  <a:srgbClr val="000000"/>
                </a:solidFill>
                <a:latin typeface="Georgia"/>
                <a:ea typeface="Georgia"/>
                <a:cs typeface="Georgia"/>
                <a:sym typeface="Georgia"/>
              </a:rPr>
              <a:t>During this time of unprecedented need for virtual/online instructional materials, the first consideration for use must be student safety. To that end, NAfME and NCMEA recommends: </a:t>
            </a:r>
            <a:endParaRPr sz="1600">
              <a:solidFill>
                <a:srgbClr val="000000"/>
              </a:solidFill>
              <a:latin typeface="Georgia"/>
              <a:ea typeface="Georgia"/>
              <a:cs typeface="Georgia"/>
              <a:sym typeface="Georgia"/>
            </a:endParaRPr>
          </a:p>
          <a:p>
            <a:pPr marL="914400" lvl="1" indent="-330200" algn="l" rtl="0">
              <a:spcBef>
                <a:spcPts val="0"/>
              </a:spcBef>
              <a:spcAft>
                <a:spcPts val="0"/>
              </a:spcAft>
              <a:buClr>
                <a:srgbClr val="000000"/>
              </a:buClr>
              <a:buSzPts val="1600"/>
              <a:buFont typeface="Georgia"/>
              <a:buChar char="○"/>
            </a:pPr>
            <a:r>
              <a:rPr lang="en" sz="1600">
                <a:solidFill>
                  <a:srgbClr val="000000"/>
                </a:solidFill>
                <a:latin typeface="Georgia"/>
                <a:ea typeface="Georgia"/>
                <a:cs typeface="Georgia"/>
                <a:sym typeface="Georgia"/>
              </a:rPr>
              <a:t>Children under the age to 13, have adult permission before accessing any online resources </a:t>
            </a:r>
            <a:endParaRPr sz="1600">
              <a:solidFill>
                <a:srgbClr val="000000"/>
              </a:solidFill>
              <a:latin typeface="Georgia"/>
              <a:ea typeface="Georgia"/>
              <a:cs typeface="Georgia"/>
              <a:sym typeface="Georgia"/>
            </a:endParaRPr>
          </a:p>
          <a:p>
            <a:pPr marL="914400" lvl="1" indent="-330200" algn="l" rtl="0">
              <a:spcBef>
                <a:spcPts val="0"/>
              </a:spcBef>
              <a:spcAft>
                <a:spcPts val="0"/>
              </a:spcAft>
              <a:buClr>
                <a:srgbClr val="000000"/>
              </a:buClr>
              <a:buSzPts val="1600"/>
              <a:buFont typeface="Georgia"/>
              <a:buChar char="○"/>
            </a:pPr>
            <a:r>
              <a:rPr lang="en" sz="1600">
                <a:solidFill>
                  <a:srgbClr val="000000"/>
                </a:solidFill>
                <a:latin typeface="Georgia"/>
                <a:ea typeface="Georgia"/>
                <a:cs typeface="Georgia"/>
                <a:sym typeface="Georgia"/>
              </a:rPr>
              <a:t>Students and/or families do not provide any identifying information to gain access to the resources – free or paid</a:t>
            </a:r>
            <a:endParaRPr sz="1600">
              <a:solidFill>
                <a:srgbClr val="000000"/>
              </a:solidFill>
              <a:latin typeface="Georgia"/>
              <a:ea typeface="Georgia"/>
              <a:cs typeface="Georgia"/>
              <a:sym typeface="Georgia"/>
            </a:endParaRPr>
          </a:p>
          <a:p>
            <a:pPr marL="0" lvl="0" indent="0" algn="ctr" rtl="0">
              <a:spcBef>
                <a:spcPts val="1600"/>
              </a:spcBef>
              <a:spcAft>
                <a:spcPts val="1600"/>
              </a:spcAft>
              <a:buNone/>
            </a:pPr>
            <a:r>
              <a:rPr lang="en" sz="1300">
                <a:solidFill>
                  <a:srgbClr val="000000"/>
                </a:solidFill>
                <a:latin typeface="Georgia"/>
                <a:ea typeface="Georgia"/>
                <a:cs typeface="Georgia"/>
                <a:sym typeface="Georgia"/>
              </a:rPr>
              <a:t>This webinar has been made possible by the Country Music Association (CMA) Foundation grant. </a:t>
            </a:r>
            <a:endParaRPr sz="1300">
              <a:solidFill>
                <a:srgbClr val="000000"/>
              </a:solidFill>
              <a:latin typeface="Georgia"/>
              <a:ea typeface="Georgia"/>
              <a:cs typeface="Georgia"/>
              <a:sym typeface="Georgi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8"/>
          <p:cNvSpPr txBox="1">
            <a:spLocks noGrp="1"/>
          </p:cNvSpPr>
          <p:nvPr>
            <p:ph type="title"/>
          </p:nvPr>
        </p:nvSpPr>
        <p:spPr>
          <a:xfrm>
            <a:off x="348300" y="428200"/>
            <a:ext cx="2485800" cy="439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a:solidFill>
                  <a:srgbClr val="000000"/>
                </a:solidFill>
              </a:rPr>
              <a:t>Purpose :</a:t>
            </a:r>
            <a:endParaRPr sz="3600">
              <a:solidFill>
                <a:srgbClr val="000000"/>
              </a:solidFill>
            </a:endParaRPr>
          </a:p>
          <a:p>
            <a:pPr marL="0" lvl="0" indent="0" algn="l" rtl="0">
              <a:spcBef>
                <a:spcPts val="0"/>
              </a:spcBef>
              <a:spcAft>
                <a:spcPts val="0"/>
              </a:spcAft>
              <a:buNone/>
            </a:pPr>
            <a:endParaRPr sz="3600">
              <a:solidFill>
                <a:schemeClr val="dk1"/>
              </a:solidFill>
            </a:endParaRPr>
          </a:p>
          <a:p>
            <a:pPr marL="0" lvl="0" indent="0" algn="l" rtl="0">
              <a:spcBef>
                <a:spcPts val="0"/>
              </a:spcBef>
              <a:spcAft>
                <a:spcPts val="0"/>
              </a:spcAft>
              <a:buNone/>
            </a:pPr>
            <a:endParaRPr sz="3600">
              <a:solidFill>
                <a:schemeClr val="dk1"/>
              </a:solidFill>
            </a:endParaRPr>
          </a:p>
          <a:p>
            <a:pPr marL="0" lvl="0" indent="0" algn="l" rtl="0">
              <a:spcBef>
                <a:spcPts val="0"/>
              </a:spcBef>
              <a:spcAft>
                <a:spcPts val="0"/>
              </a:spcAft>
              <a:buClr>
                <a:schemeClr val="dk1"/>
              </a:buClr>
              <a:buSzPts val="1100"/>
              <a:buFont typeface="Arial"/>
              <a:buNone/>
            </a:pPr>
            <a:r>
              <a:rPr lang="en" sz="3600">
                <a:solidFill>
                  <a:schemeClr val="dk1"/>
                </a:solidFill>
              </a:rPr>
              <a:t>Agenda:</a:t>
            </a:r>
            <a:endParaRPr sz="3600">
              <a:solidFill>
                <a:schemeClr val="dk1"/>
              </a:solidFill>
            </a:endParaRPr>
          </a:p>
          <a:p>
            <a:pPr marL="0" lvl="0" indent="0" algn="l" rtl="0">
              <a:spcBef>
                <a:spcPts val="0"/>
              </a:spcBef>
              <a:spcAft>
                <a:spcPts val="0"/>
              </a:spcAft>
              <a:buClr>
                <a:schemeClr val="dk1"/>
              </a:buClr>
              <a:buSzPts val="1100"/>
              <a:buFont typeface="Arial"/>
              <a:buNone/>
            </a:pPr>
            <a:endParaRPr sz="2900">
              <a:solidFill>
                <a:schemeClr val="dk1"/>
              </a:solidFill>
            </a:endParaRPr>
          </a:p>
          <a:p>
            <a:pPr marL="0" lvl="0" indent="0" algn="l" rtl="0">
              <a:spcBef>
                <a:spcPts val="0"/>
              </a:spcBef>
              <a:spcAft>
                <a:spcPts val="0"/>
              </a:spcAft>
              <a:buClr>
                <a:schemeClr val="dk1"/>
              </a:buClr>
              <a:buSzPts val="1100"/>
              <a:buFont typeface="Arial"/>
              <a:buNone/>
            </a:pPr>
            <a:endParaRPr sz="2900">
              <a:solidFill>
                <a:schemeClr val="dk1"/>
              </a:solidFill>
            </a:endParaRPr>
          </a:p>
          <a:p>
            <a:pPr marL="0" lvl="0" indent="0" algn="l" rtl="0">
              <a:spcBef>
                <a:spcPts val="0"/>
              </a:spcBef>
              <a:spcAft>
                <a:spcPts val="0"/>
              </a:spcAft>
              <a:buClr>
                <a:schemeClr val="dk1"/>
              </a:buClr>
              <a:buSzPts val="1100"/>
              <a:buFont typeface="Arial"/>
              <a:buNone/>
            </a:pPr>
            <a:endParaRPr sz="2900">
              <a:solidFill>
                <a:schemeClr val="dk1"/>
              </a:solidFill>
            </a:endParaRPr>
          </a:p>
          <a:p>
            <a:pPr marL="0" lvl="0" indent="0" algn="l" rtl="0">
              <a:spcBef>
                <a:spcPts val="0"/>
              </a:spcBef>
              <a:spcAft>
                <a:spcPts val="0"/>
              </a:spcAft>
              <a:buClr>
                <a:schemeClr val="dk1"/>
              </a:buClr>
              <a:buSzPts val="1100"/>
              <a:buFont typeface="Arial"/>
              <a:buNone/>
            </a:pPr>
            <a:endParaRPr sz="2900">
              <a:solidFill>
                <a:schemeClr val="dk1"/>
              </a:solidFill>
            </a:endParaRPr>
          </a:p>
          <a:p>
            <a:pPr marL="0" lvl="0" indent="0" algn="l" rtl="0">
              <a:spcBef>
                <a:spcPts val="0"/>
              </a:spcBef>
              <a:spcAft>
                <a:spcPts val="0"/>
              </a:spcAft>
              <a:buNone/>
            </a:pPr>
            <a:endParaRPr sz="3600">
              <a:solidFill>
                <a:srgbClr val="000000"/>
              </a:solidFill>
            </a:endParaRPr>
          </a:p>
        </p:txBody>
      </p:sp>
      <p:sp>
        <p:nvSpPr>
          <p:cNvPr id="85" name="Google Shape;85;p18"/>
          <p:cNvSpPr txBox="1">
            <a:spLocks noGrp="1"/>
          </p:cNvSpPr>
          <p:nvPr>
            <p:ph type="body" idx="1"/>
          </p:nvPr>
        </p:nvSpPr>
        <p:spPr>
          <a:xfrm>
            <a:off x="3539325" y="428200"/>
            <a:ext cx="5090400" cy="417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900">
                <a:solidFill>
                  <a:schemeClr val="dk1"/>
                </a:solidFill>
              </a:rPr>
              <a:t>Share state and national resources for music educators to utilize during this school year. </a:t>
            </a:r>
            <a:endParaRPr sz="1900">
              <a:solidFill>
                <a:srgbClr val="000000"/>
              </a:solidFill>
            </a:endParaRPr>
          </a:p>
          <a:p>
            <a:pPr marL="457200" lvl="0" indent="0" algn="l" rtl="0">
              <a:lnSpc>
                <a:spcPct val="100000"/>
              </a:lnSpc>
              <a:spcBef>
                <a:spcPts val="1600"/>
              </a:spcBef>
              <a:spcAft>
                <a:spcPts val="0"/>
              </a:spcAft>
              <a:buNone/>
            </a:pPr>
            <a:endParaRPr sz="1900">
              <a:solidFill>
                <a:srgbClr val="000000"/>
              </a:solidFill>
            </a:endParaRPr>
          </a:p>
          <a:p>
            <a:pPr marL="457200" lvl="0" indent="0" algn="l" rtl="0">
              <a:lnSpc>
                <a:spcPct val="100000"/>
              </a:lnSpc>
              <a:spcBef>
                <a:spcPts val="0"/>
              </a:spcBef>
              <a:spcAft>
                <a:spcPts val="0"/>
              </a:spcAft>
              <a:buNone/>
            </a:pPr>
            <a:endParaRPr sz="1900">
              <a:solidFill>
                <a:srgbClr val="000000"/>
              </a:solidFill>
            </a:endParaRPr>
          </a:p>
          <a:p>
            <a:pPr marL="457200" lvl="0" indent="0" algn="l" rtl="0">
              <a:lnSpc>
                <a:spcPct val="100000"/>
              </a:lnSpc>
              <a:spcBef>
                <a:spcPts val="0"/>
              </a:spcBef>
              <a:spcAft>
                <a:spcPts val="0"/>
              </a:spcAft>
              <a:buNone/>
            </a:pPr>
            <a:endParaRPr sz="1900">
              <a:solidFill>
                <a:srgbClr val="000000"/>
              </a:solidFill>
            </a:endParaRPr>
          </a:p>
          <a:p>
            <a:pPr marL="457200" lvl="0" indent="0" algn="l" rtl="0">
              <a:lnSpc>
                <a:spcPct val="100000"/>
              </a:lnSpc>
              <a:spcBef>
                <a:spcPts val="0"/>
              </a:spcBef>
              <a:spcAft>
                <a:spcPts val="0"/>
              </a:spcAft>
              <a:buNone/>
            </a:pPr>
            <a:endParaRPr sz="1900">
              <a:solidFill>
                <a:srgbClr val="000000"/>
              </a:solidFill>
            </a:endParaRPr>
          </a:p>
          <a:p>
            <a:pPr marL="457200" lvl="0" indent="-349250" algn="l" rtl="0">
              <a:lnSpc>
                <a:spcPct val="100000"/>
              </a:lnSpc>
              <a:spcBef>
                <a:spcPts val="0"/>
              </a:spcBef>
              <a:spcAft>
                <a:spcPts val="0"/>
              </a:spcAft>
              <a:buClr>
                <a:srgbClr val="000000"/>
              </a:buClr>
              <a:buSzPts val="1900"/>
              <a:buChar char="●"/>
            </a:pPr>
            <a:r>
              <a:rPr lang="en" sz="1900">
                <a:solidFill>
                  <a:srgbClr val="000000"/>
                </a:solidFill>
              </a:rPr>
              <a:t>Welcome/Introductions</a:t>
            </a:r>
            <a:endParaRPr sz="1900">
              <a:solidFill>
                <a:srgbClr val="000000"/>
              </a:solidFill>
            </a:endParaRPr>
          </a:p>
          <a:p>
            <a:pPr marL="457200" lvl="0" indent="-349250" algn="l" rtl="0">
              <a:lnSpc>
                <a:spcPct val="100000"/>
              </a:lnSpc>
              <a:spcBef>
                <a:spcPts val="0"/>
              </a:spcBef>
              <a:spcAft>
                <a:spcPts val="0"/>
              </a:spcAft>
              <a:buClr>
                <a:srgbClr val="000000"/>
              </a:buClr>
              <a:buSzPts val="1900"/>
              <a:buChar char="●"/>
            </a:pPr>
            <a:r>
              <a:rPr lang="en" sz="1900">
                <a:solidFill>
                  <a:srgbClr val="000000"/>
                </a:solidFill>
              </a:rPr>
              <a:t>Resources (State and National) for music educators</a:t>
            </a:r>
            <a:endParaRPr sz="1900">
              <a:solidFill>
                <a:srgbClr val="000000"/>
              </a:solidFill>
            </a:endParaRPr>
          </a:p>
          <a:p>
            <a:pPr marL="457200" lvl="0" indent="-349250" algn="l" rtl="0">
              <a:lnSpc>
                <a:spcPct val="100000"/>
              </a:lnSpc>
              <a:spcBef>
                <a:spcPts val="0"/>
              </a:spcBef>
              <a:spcAft>
                <a:spcPts val="0"/>
              </a:spcAft>
              <a:buClr>
                <a:srgbClr val="000000"/>
              </a:buClr>
              <a:buSzPts val="1900"/>
              <a:buChar char="●"/>
            </a:pPr>
            <a:r>
              <a:rPr lang="en" sz="1900">
                <a:solidFill>
                  <a:srgbClr val="000000"/>
                </a:solidFill>
              </a:rPr>
              <a:t>How can NCMEA help?</a:t>
            </a:r>
            <a:endParaRPr sz="1900">
              <a:solidFill>
                <a:srgbClr val="000000"/>
              </a:solidFill>
            </a:endParaRPr>
          </a:p>
          <a:p>
            <a:pPr marL="457200" lvl="0" indent="-349250" algn="l" rtl="0">
              <a:lnSpc>
                <a:spcPct val="100000"/>
              </a:lnSpc>
              <a:spcBef>
                <a:spcPts val="0"/>
              </a:spcBef>
              <a:spcAft>
                <a:spcPts val="0"/>
              </a:spcAft>
              <a:buClr>
                <a:srgbClr val="000000"/>
              </a:buClr>
              <a:buSzPts val="1900"/>
              <a:buChar char="●"/>
            </a:pPr>
            <a:r>
              <a:rPr lang="en" sz="1900">
                <a:solidFill>
                  <a:srgbClr val="000000"/>
                </a:solidFill>
              </a:rPr>
              <a:t>Wrap Up</a:t>
            </a:r>
            <a:endParaRPr sz="1900">
              <a:solidFill>
                <a:srgbClr val="000000"/>
              </a:solidFill>
            </a:endParaRPr>
          </a:p>
          <a:p>
            <a:pPr marL="0" lvl="0" indent="0" algn="l" rtl="0">
              <a:spcBef>
                <a:spcPts val="0"/>
              </a:spcBef>
              <a:spcAft>
                <a:spcPts val="0"/>
              </a:spcAft>
              <a:buNone/>
            </a:pPr>
            <a:r>
              <a:rPr lang="en" sz="1900">
                <a:solidFill>
                  <a:srgbClr val="000000"/>
                </a:solidFill>
              </a:rPr>
              <a:t>     </a:t>
            </a:r>
            <a:endParaRPr sz="1900">
              <a:solidFill>
                <a:srgbClr val="000000"/>
              </a:solidFill>
            </a:endParaRPr>
          </a:p>
          <a:p>
            <a:pPr marL="0" lvl="0" indent="0" algn="l" rtl="0">
              <a:spcBef>
                <a:spcPts val="1600"/>
              </a:spcBef>
              <a:spcAft>
                <a:spcPts val="1600"/>
              </a:spcAft>
              <a:buClr>
                <a:schemeClr val="dk1"/>
              </a:buClr>
              <a:buSzPts val="1100"/>
              <a:buFont typeface="Arial"/>
              <a:buNone/>
            </a:pPr>
            <a:endParaRPr sz="1900">
              <a:solidFill>
                <a:srgbClr val="000000"/>
              </a:solidFill>
            </a:endParaRPr>
          </a:p>
        </p:txBody>
      </p:sp>
      <p:pic>
        <p:nvPicPr>
          <p:cNvPr id="86" name="Google Shape;86;p18"/>
          <p:cNvPicPr preferRelativeResize="0"/>
          <p:nvPr/>
        </p:nvPicPr>
        <p:blipFill>
          <a:blip r:embed="rId3">
            <a:alphaModFix/>
          </a:blip>
          <a:stretch>
            <a:fillRect/>
          </a:stretch>
        </p:blipFill>
        <p:spPr>
          <a:xfrm>
            <a:off x="3378925" y="3908350"/>
            <a:ext cx="888924" cy="888924"/>
          </a:xfrm>
          <a:prstGeom prst="rect">
            <a:avLst/>
          </a:prstGeom>
          <a:noFill/>
          <a:ln>
            <a:noFill/>
          </a:ln>
        </p:spPr>
      </p:pic>
      <p:pic>
        <p:nvPicPr>
          <p:cNvPr id="87" name="Google Shape;87;p18"/>
          <p:cNvPicPr preferRelativeResize="0"/>
          <p:nvPr/>
        </p:nvPicPr>
        <p:blipFill>
          <a:blip r:embed="rId4">
            <a:alphaModFix/>
          </a:blip>
          <a:stretch>
            <a:fillRect/>
          </a:stretch>
        </p:blipFill>
        <p:spPr>
          <a:xfrm>
            <a:off x="7322894" y="3877625"/>
            <a:ext cx="1468131" cy="9503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9"/>
          <p:cNvSpPr txBox="1">
            <a:spLocks noGrp="1"/>
          </p:cNvSpPr>
          <p:nvPr>
            <p:ph type="ctrTitle"/>
          </p:nvPr>
        </p:nvSpPr>
        <p:spPr>
          <a:xfrm>
            <a:off x="1837575" y="1251525"/>
            <a:ext cx="5445900" cy="2640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b="1"/>
          </a:p>
          <a:p>
            <a:pPr marL="0" lvl="0" indent="0" algn="ctr" rtl="0">
              <a:spcBef>
                <a:spcPts val="0"/>
              </a:spcBef>
              <a:spcAft>
                <a:spcPts val="0"/>
              </a:spcAft>
              <a:buNone/>
            </a:pPr>
            <a:endParaRPr/>
          </a:p>
        </p:txBody>
      </p:sp>
      <p:pic>
        <p:nvPicPr>
          <p:cNvPr id="93" name="Google Shape;93;p19" title="DIstrict President Welcome Video">
            <a:hlinkClick r:id="rId3"/>
          </p:cNvPr>
          <p:cNvPicPr preferRelativeResize="0"/>
          <p:nvPr/>
        </p:nvPicPr>
        <p:blipFill>
          <a:blip r:embed="rId4">
            <a:alphaModFix/>
          </a:blip>
          <a:stretch>
            <a:fillRect/>
          </a:stretch>
        </p:blipFill>
        <p:spPr>
          <a:xfrm>
            <a:off x="1331800" y="0"/>
            <a:ext cx="6457450" cy="3665625"/>
          </a:xfrm>
          <a:prstGeom prst="rect">
            <a:avLst/>
          </a:prstGeom>
          <a:noFill/>
          <a:ln>
            <a:noFill/>
          </a:ln>
        </p:spPr>
      </p:pic>
      <p:sp>
        <p:nvSpPr>
          <p:cNvPr id="94" name="Google Shape;94;p19"/>
          <p:cNvSpPr txBox="1"/>
          <p:nvPr/>
        </p:nvSpPr>
        <p:spPr>
          <a:xfrm>
            <a:off x="1618450" y="3979425"/>
            <a:ext cx="6277800" cy="965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600" b="1">
                <a:solidFill>
                  <a:srgbClr val="F1C232"/>
                </a:solidFill>
              </a:rPr>
              <a:t>A message from NCMEA President</a:t>
            </a:r>
            <a:endParaRPr sz="2600" b="1">
              <a:solidFill>
                <a:srgbClr val="F1C232"/>
              </a:solidFill>
            </a:endParaRPr>
          </a:p>
          <a:p>
            <a:pPr marL="0" lvl="0" indent="0" algn="ctr" rtl="0">
              <a:spcBef>
                <a:spcPts val="0"/>
              </a:spcBef>
              <a:spcAft>
                <a:spcPts val="0"/>
              </a:spcAft>
              <a:buNone/>
            </a:pPr>
            <a:r>
              <a:rPr lang="en" sz="2600" b="1">
                <a:solidFill>
                  <a:srgbClr val="F1C232"/>
                </a:solidFill>
              </a:rPr>
              <a:t>Carol Earnhardt </a:t>
            </a:r>
            <a:endParaRPr sz="2600" b="1">
              <a:solidFill>
                <a:srgbClr val="F1C232"/>
              </a:solidFill>
            </a:endParaRPr>
          </a:p>
          <a:p>
            <a:pPr marL="0" lvl="0" indent="0" algn="l" rtl="0">
              <a:spcBef>
                <a:spcPts val="0"/>
              </a:spcBef>
              <a:spcAft>
                <a:spcPts val="0"/>
              </a:spcAft>
              <a:buNone/>
            </a:pPr>
            <a:endParaRPr sz="2100" b="1">
              <a:solidFill>
                <a:srgbClr val="FFD966"/>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666666"/>
        </a:solidFill>
        <a:effectLst/>
      </p:bgPr>
    </p:bg>
    <p:spTree>
      <p:nvGrpSpPr>
        <p:cNvPr id="1" name="Shape 98"/>
        <p:cNvGrpSpPr/>
        <p:nvPr/>
      </p:nvGrpSpPr>
      <p:grpSpPr>
        <a:xfrm>
          <a:off x="0" y="0"/>
          <a:ext cx="0" cy="0"/>
          <a:chOff x="0" y="0"/>
          <a:chExt cx="0" cy="0"/>
        </a:xfrm>
      </p:grpSpPr>
      <p:pic>
        <p:nvPicPr>
          <p:cNvPr id="99" name="Google Shape;99;p20"/>
          <p:cNvPicPr preferRelativeResize="0"/>
          <p:nvPr/>
        </p:nvPicPr>
        <p:blipFill rotWithShape="1">
          <a:blip r:embed="rId3">
            <a:alphaModFix/>
          </a:blip>
          <a:srcRect l="5555" r="5555"/>
          <a:stretch/>
        </p:blipFill>
        <p:spPr>
          <a:xfrm>
            <a:off x="0" y="0"/>
            <a:ext cx="4468074" cy="5026575"/>
          </a:xfrm>
          <a:prstGeom prst="rect">
            <a:avLst/>
          </a:prstGeom>
          <a:noFill/>
          <a:ln>
            <a:noFill/>
          </a:ln>
        </p:spPr>
      </p:pic>
      <p:sp>
        <p:nvSpPr>
          <p:cNvPr id="100" name="Google Shape;100;p20"/>
          <p:cNvSpPr txBox="1">
            <a:spLocks noGrp="1"/>
          </p:cNvSpPr>
          <p:nvPr>
            <p:ph type="body" idx="1"/>
          </p:nvPr>
        </p:nvSpPr>
        <p:spPr>
          <a:xfrm>
            <a:off x="4641175" y="171800"/>
            <a:ext cx="4395000" cy="4801200"/>
          </a:xfrm>
          <a:prstGeom prst="rect">
            <a:avLst/>
          </a:prstGeom>
          <a:solidFill>
            <a:srgbClr val="FFD966"/>
          </a:solidFill>
          <a:ln w="2857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1"/>
              </a:buClr>
              <a:buSzPts val="1100"/>
              <a:buFont typeface="Arial"/>
              <a:buNone/>
            </a:pPr>
            <a:r>
              <a:rPr lang="en" sz="2300" b="1">
                <a:solidFill>
                  <a:schemeClr val="dk1"/>
                </a:solidFill>
              </a:rPr>
              <a:t>Music Educator Resources</a:t>
            </a:r>
            <a:endParaRPr sz="2300" b="1">
              <a:solidFill>
                <a:schemeClr val="dk1"/>
              </a:solidFill>
            </a:endParaRPr>
          </a:p>
          <a:p>
            <a:pPr marL="0" lvl="0" indent="0" algn="ctr" rtl="0">
              <a:lnSpc>
                <a:spcPct val="100000"/>
              </a:lnSpc>
              <a:spcBef>
                <a:spcPts val="0"/>
              </a:spcBef>
              <a:spcAft>
                <a:spcPts val="0"/>
              </a:spcAft>
              <a:buNone/>
            </a:pPr>
            <a:r>
              <a:rPr lang="en" sz="1900" b="1">
                <a:solidFill>
                  <a:schemeClr val="dk1"/>
                </a:solidFill>
              </a:rPr>
              <a:t>(State)</a:t>
            </a: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r>
              <a:rPr lang="en" sz="1800" u="sng">
                <a:solidFill>
                  <a:srgbClr val="0000FF"/>
                </a:solidFill>
                <a:hlinkClick r:id="rId4">
                  <a:extLst>
                    <a:ext uri="{A12FA001-AC4F-418D-AE19-62706E023703}">
                      <ahyp:hlinkClr xmlns:ahyp="http://schemas.microsoft.com/office/drawing/2018/hyperlinkcolor" val="tx"/>
                    </a:ext>
                  </a:extLst>
                </a:hlinkClick>
              </a:rPr>
              <a:t>Reopening Recommendations</a:t>
            </a:r>
            <a:endParaRPr sz="1800">
              <a:solidFill>
                <a:srgbClr val="0000FF"/>
              </a:solidFill>
            </a:endParaRPr>
          </a:p>
          <a:p>
            <a:pPr marL="0" lvl="0" indent="0" algn="l" rtl="0">
              <a:lnSpc>
                <a:spcPct val="100000"/>
              </a:lnSpc>
              <a:spcBef>
                <a:spcPts val="0"/>
              </a:spcBef>
              <a:spcAft>
                <a:spcPts val="0"/>
              </a:spcAft>
              <a:buNone/>
            </a:pPr>
            <a:r>
              <a:rPr lang="en" sz="1300">
                <a:solidFill>
                  <a:srgbClr val="000000"/>
                </a:solidFill>
              </a:rPr>
              <a:t>Created by the NC Arts Education Leadership Coalition (AELC)</a:t>
            </a:r>
            <a:endParaRPr sz="1300">
              <a:solidFill>
                <a:srgbClr val="000000"/>
              </a:solidFill>
            </a:endParaRPr>
          </a:p>
          <a:p>
            <a:pPr marL="914400" lvl="1" indent="-330200" algn="l" rtl="0">
              <a:lnSpc>
                <a:spcPct val="100000"/>
              </a:lnSpc>
              <a:spcBef>
                <a:spcPts val="0"/>
              </a:spcBef>
              <a:spcAft>
                <a:spcPts val="0"/>
              </a:spcAft>
              <a:buClr>
                <a:srgbClr val="0000FF"/>
              </a:buClr>
              <a:buSzPts val="1600"/>
              <a:buChar char="○"/>
            </a:pPr>
            <a:r>
              <a:rPr lang="en" sz="1600" u="sng">
                <a:solidFill>
                  <a:srgbClr val="0000FF"/>
                </a:solidFill>
                <a:hlinkClick r:id="rId5">
                  <a:extLst>
                    <a:ext uri="{A12FA001-AC4F-418D-AE19-62706E023703}">
                      <ahyp:hlinkClr xmlns:ahyp="http://schemas.microsoft.com/office/drawing/2018/hyperlinkcolor" val="tx"/>
                    </a:ext>
                  </a:extLst>
                </a:hlinkClick>
              </a:rPr>
              <a:t>Band/Jazz Recommendations</a:t>
            </a:r>
            <a:endParaRPr sz="1600">
              <a:solidFill>
                <a:srgbClr val="0000FF"/>
              </a:solidFill>
            </a:endParaRPr>
          </a:p>
          <a:p>
            <a:pPr marL="914400" lvl="1" indent="-330200" algn="l" rtl="0">
              <a:lnSpc>
                <a:spcPct val="100000"/>
              </a:lnSpc>
              <a:spcBef>
                <a:spcPts val="0"/>
              </a:spcBef>
              <a:spcAft>
                <a:spcPts val="0"/>
              </a:spcAft>
              <a:buClr>
                <a:srgbClr val="0000FF"/>
              </a:buClr>
              <a:buSzPts val="1600"/>
              <a:buChar char="○"/>
            </a:pPr>
            <a:r>
              <a:rPr lang="en" sz="1600" u="sng">
                <a:solidFill>
                  <a:srgbClr val="0000FF"/>
                </a:solidFill>
                <a:hlinkClick r:id="rId6">
                  <a:extLst>
                    <a:ext uri="{A12FA001-AC4F-418D-AE19-62706E023703}">
                      <ahyp:hlinkClr xmlns:ahyp="http://schemas.microsoft.com/office/drawing/2018/hyperlinkcolor" val="tx"/>
                    </a:ext>
                  </a:extLst>
                </a:hlinkClick>
              </a:rPr>
              <a:t>Orchestra Recommendations</a:t>
            </a:r>
            <a:endParaRPr sz="1600">
              <a:solidFill>
                <a:srgbClr val="0000FF"/>
              </a:solidFill>
            </a:endParaRPr>
          </a:p>
          <a:p>
            <a:pPr marL="914400" lvl="1" indent="-330200" algn="l" rtl="0">
              <a:lnSpc>
                <a:spcPct val="100000"/>
              </a:lnSpc>
              <a:spcBef>
                <a:spcPts val="0"/>
              </a:spcBef>
              <a:spcAft>
                <a:spcPts val="0"/>
              </a:spcAft>
              <a:buClr>
                <a:srgbClr val="0000FF"/>
              </a:buClr>
              <a:buSzPts val="1600"/>
              <a:buChar char="○"/>
            </a:pPr>
            <a:r>
              <a:rPr lang="en" sz="1600" u="sng">
                <a:solidFill>
                  <a:srgbClr val="0000FF"/>
                </a:solidFill>
                <a:hlinkClick r:id="rId7">
                  <a:extLst>
                    <a:ext uri="{A12FA001-AC4F-418D-AE19-62706E023703}">
                      <ahyp:hlinkClr xmlns:ahyp="http://schemas.microsoft.com/office/drawing/2018/hyperlinkcolor" val="tx"/>
                    </a:ext>
                  </a:extLst>
                </a:hlinkClick>
              </a:rPr>
              <a:t>Elementary Recommendations</a:t>
            </a:r>
            <a:endParaRPr sz="1600">
              <a:solidFill>
                <a:srgbClr val="0000FF"/>
              </a:solidFill>
            </a:endParaRPr>
          </a:p>
          <a:p>
            <a:pPr marL="914400" lvl="1" indent="-330200" algn="l" rtl="0">
              <a:lnSpc>
                <a:spcPct val="100000"/>
              </a:lnSpc>
              <a:spcBef>
                <a:spcPts val="0"/>
              </a:spcBef>
              <a:spcAft>
                <a:spcPts val="0"/>
              </a:spcAft>
              <a:buClr>
                <a:srgbClr val="0000FF"/>
              </a:buClr>
              <a:buSzPts val="1600"/>
              <a:buChar char="○"/>
            </a:pPr>
            <a:r>
              <a:rPr lang="en" sz="1600" u="sng">
                <a:solidFill>
                  <a:srgbClr val="0000FF"/>
                </a:solidFill>
                <a:hlinkClick r:id="rId8">
                  <a:extLst>
                    <a:ext uri="{A12FA001-AC4F-418D-AE19-62706E023703}">
                      <ahyp:hlinkClr xmlns:ahyp="http://schemas.microsoft.com/office/drawing/2018/hyperlinkcolor" val="tx"/>
                    </a:ext>
                  </a:extLst>
                </a:hlinkClick>
              </a:rPr>
              <a:t>MS &amp; HS Choral Recommendations</a:t>
            </a:r>
            <a:endParaRPr sz="1600">
              <a:solidFill>
                <a:srgbClr val="0000FF"/>
              </a:solidFill>
            </a:endParaRPr>
          </a:p>
          <a:p>
            <a:pPr marL="0" lvl="0" indent="0" algn="l" rtl="0">
              <a:lnSpc>
                <a:spcPct val="100000"/>
              </a:lnSpc>
              <a:spcBef>
                <a:spcPts val="0"/>
              </a:spcBef>
              <a:spcAft>
                <a:spcPts val="0"/>
              </a:spcAft>
              <a:buNone/>
            </a:pPr>
            <a:endParaRPr>
              <a:solidFill>
                <a:srgbClr val="0000FF"/>
              </a:solidFill>
            </a:endParaRPr>
          </a:p>
          <a:p>
            <a:pPr marL="0" lvl="0" indent="0" algn="l" rtl="0">
              <a:lnSpc>
                <a:spcPct val="100000"/>
              </a:lnSpc>
              <a:spcBef>
                <a:spcPts val="0"/>
              </a:spcBef>
              <a:spcAft>
                <a:spcPts val="0"/>
              </a:spcAft>
              <a:buNone/>
            </a:pPr>
            <a:r>
              <a:rPr lang="en" u="sng">
                <a:solidFill>
                  <a:srgbClr val="0000FF"/>
                </a:solidFill>
                <a:hlinkClick r:id="rId9">
                  <a:extLst>
                    <a:ext uri="{A12FA001-AC4F-418D-AE19-62706E023703}">
                      <ahyp:hlinkClr xmlns:ahyp="http://schemas.microsoft.com/office/drawing/2018/hyperlinkcolor" val="tx"/>
                    </a:ext>
                  </a:extLst>
                </a:hlinkClick>
              </a:rPr>
              <a:t>NCMEA Advocacy Toolkit</a:t>
            </a:r>
            <a:endParaRPr>
              <a:solidFill>
                <a:srgbClr val="0000FF"/>
              </a:solidFill>
            </a:endParaRPr>
          </a:p>
          <a:p>
            <a:pPr marL="0" lvl="0" indent="0" algn="l" rtl="0">
              <a:lnSpc>
                <a:spcPct val="100000"/>
              </a:lnSpc>
              <a:spcBef>
                <a:spcPts val="0"/>
              </a:spcBef>
              <a:spcAft>
                <a:spcPts val="0"/>
              </a:spcAft>
              <a:buNone/>
            </a:pPr>
            <a:endParaRPr>
              <a:solidFill>
                <a:srgbClr val="0000FF"/>
              </a:solidFill>
            </a:endParaRPr>
          </a:p>
          <a:p>
            <a:pPr marL="0" lvl="0" indent="0" algn="l" rtl="0">
              <a:lnSpc>
                <a:spcPct val="100000"/>
              </a:lnSpc>
              <a:spcBef>
                <a:spcPts val="0"/>
              </a:spcBef>
              <a:spcAft>
                <a:spcPts val="0"/>
              </a:spcAft>
              <a:buNone/>
            </a:pPr>
            <a:r>
              <a:rPr lang="en" u="sng">
                <a:solidFill>
                  <a:srgbClr val="0000FF"/>
                </a:solidFill>
                <a:hlinkClick r:id="rId10">
                  <a:extLst>
                    <a:ext uri="{A12FA001-AC4F-418D-AE19-62706E023703}">
                      <ahyp:hlinkClr xmlns:ahyp="http://schemas.microsoft.com/office/drawing/2018/hyperlinkcolor" val="tx"/>
                    </a:ext>
                  </a:extLst>
                </a:hlinkClick>
              </a:rPr>
              <a:t>NC Arts High School Graduation </a:t>
            </a:r>
            <a:r>
              <a:rPr lang="en" u="sng">
                <a:solidFill>
                  <a:srgbClr val="0000FF"/>
                </a:solidFill>
                <a:hlinkClick r:id="rId10">
                  <a:extLst>
                    <a:ext uri="{A12FA001-AC4F-418D-AE19-62706E023703}">
                      <ahyp:hlinkClr xmlns:ahyp="http://schemas.microsoft.com/office/drawing/2018/hyperlinkcolor" val="tx"/>
                    </a:ext>
                  </a:extLst>
                </a:hlinkClick>
              </a:rPr>
              <a:t>Requirement</a:t>
            </a:r>
            <a:endParaRPr/>
          </a:p>
          <a:p>
            <a:pPr marL="0" lvl="0" indent="0" algn="l" rtl="0">
              <a:lnSpc>
                <a:spcPct val="100000"/>
              </a:lnSpc>
              <a:spcBef>
                <a:spcPts val="0"/>
              </a:spcBef>
              <a:spcAft>
                <a:spcPts val="0"/>
              </a:spcAft>
              <a:buNone/>
            </a:pPr>
            <a:r>
              <a:rPr lang="en" sz="1300">
                <a:solidFill>
                  <a:srgbClr val="444444"/>
                </a:solidFill>
              </a:rPr>
              <a:t>A student must complete </a:t>
            </a:r>
            <a:r>
              <a:rPr lang="en" sz="1300" b="1">
                <a:solidFill>
                  <a:srgbClr val="444444"/>
                </a:solidFill>
              </a:rPr>
              <a:t>ONE arts credit (music, visual art, theatre arts, dance) between Grade 6 and Grade 12 in order to graduate from high school</a:t>
            </a:r>
            <a:r>
              <a:rPr lang="en" sz="1300">
                <a:solidFill>
                  <a:srgbClr val="444444"/>
                </a:solidFill>
              </a:rPr>
              <a:t>, beginning with those students entering </a:t>
            </a:r>
            <a:r>
              <a:rPr lang="en" sz="1300" b="1">
                <a:solidFill>
                  <a:srgbClr val="444444"/>
                </a:solidFill>
              </a:rPr>
              <a:t>Grade 6</a:t>
            </a:r>
            <a:r>
              <a:rPr lang="en" sz="1300">
                <a:solidFill>
                  <a:srgbClr val="444444"/>
                </a:solidFill>
              </a:rPr>
              <a:t> in </a:t>
            </a:r>
            <a:r>
              <a:rPr lang="en" sz="1300" b="1">
                <a:solidFill>
                  <a:srgbClr val="444444"/>
                </a:solidFill>
              </a:rPr>
              <a:t>2022</a:t>
            </a:r>
            <a:r>
              <a:rPr lang="en" sz="1300">
                <a:solidFill>
                  <a:srgbClr val="444444"/>
                </a:solidFill>
              </a:rPr>
              <a:t>.</a:t>
            </a:r>
            <a:r>
              <a:rPr lang="en" u="sng">
                <a:solidFill>
                  <a:srgbClr val="0000FF"/>
                </a:solidFill>
                <a:hlinkClick r:id="rId10">
                  <a:extLst>
                    <a:ext uri="{A12FA001-AC4F-418D-AE19-62706E023703}">
                      <ahyp:hlinkClr xmlns:ahyp="http://schemas.microsoft.com/office/drawing/2018/hyperlinkcolor" val="tx"/>
                    </a:ext>
                  </a:extLst>
                </a:hlinkClick>
              </a:rPr>
              <a:t> </a:t>
            </a:r>
            <a:r>
              <a:rPr lang="en" u="sng">
                <a:solidFill>
                  <a:schemeClr val="hlink"/>
                </a:solidFill>
                <a:hlinkClick r:id="rId10"/>
              </a:rPr>
              <a:t> </a:t>
            </a:r>
            <a:endParaRPr sz="1400">
              <a:solidFill>
                <a:srgbClr val="0000FF"/>
              </a:solidFill>
            </a:endParaRPr>
          </a:p>
          <a:p>
            <a:pPr marL="91440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D966"/>
        </a:solidFill>
        <a:effectLst/>
      </p:bgPr>
    </p:bg>
    <p:spTree>
      <p:nvGrpSpPr>
        <p:cNvPr id="1" name="Shape 104"/>
        <p:cNvGrpSpPr/>
        <p:nvPr/>
      </p:nvGrpSpPr>
      <p:grpSpPr>
        <a:xfrm>
          <a:off x="0" y="0"/>
          <a:ext cx="0" cy="0"/>
          <a:chOff x="0" y="0"/>
          <a:chExt cx="0" cy="0"/>
        </a:xfrm>
      </p:grpSpPr>
      <p:sp>
        <p:nvSpPr>
          <p:cNvPr id="105" name="Google Shape;105;p21"/>
          <p:cNvSpPr txBox="1">
            <a:spLocks noGrp="1"/>
          </p:cNvSpPr>
          <p:nvPr>
            <p:ph type="body" idx="1"/>
          </p:nvPr>
        </p:nvSpPr>
        <p:spPr>
          <a:xfrm>
            <a:off x="3539325" y="593900"/>
            <a:ext cx="5090400" cy="4011600"/>
          </a:xfrm>
          <a:prstGeom prst="rect">
            <a:avLst/>
          </a:prstGeom>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r>
              <a:rPr lang="en" sz="2100" u="sng">
                <a:solidFill>
                  <a:srgbClr val="0000FF"/>
                </a:solidFill>
                <a:latin typeface="Georgia"/>
                <a:ea typeface="Georgia"/>
                <a:cs typeface="Georgia"/>
                <a:sym typeface="Georgia"/>
                <a:hlinkClick r:id="rId3">
                  <a:extLst>
                    <a:ext uri="{A12FA001-AC4F-418D-AE19-62706E023703}">
                      <ahyp:hlinkClr xmlns:ahyp="http://schemas.microsoft.com/office/drawing/2018/hyperlinkcolor" val="tx"/>
                    </a:ext>
                  </a:extLst>
                </a:hlinkClick>
              </a:rPr>
              <a:t>NAfME COVID-19 Resources</a:t>
            </a:r>
            <a:endParaRPr sz="2100">
              <a:solidFill>
                <a:srgbClr val="0000FF"/>
              </a:solidFill>
              <a:latin typeface="Georgia"/>
              <a:ea typeface="Georgia"/>
              <a:cs typeface="Georgia"/>
              <a:sym typeface="Georgia"/>
            </a:endParaRPr>
          </a:p>
          <a:p>
            <a:pPr marL="457200" lvl="0" indent="-361950" algn="l" rtl="0">
              <a:lnSpc>
                <a:spcPct val="100000"/>
              </a:lnSpc>
              <a:spcBef>
                <a:spcPts val="0"/>
              </a:spcBef>
              <a:spcAft>
                <a:spcPts val="0"/>
              </a:spcAft>
              <a:buClr>
                <a:srgbClr val="0000FF"/>
              </a:buClr>
              <a:buSzPts val="2100"/>
              <a:buChar char="●"/>
            </a:pPr>
            <a:r>
              <a:rPr lang="en" sz="2100" u="sng">
                <a:solidFill>
                  <a:srgbClr val="0000FF"/>
                </a:solidFill>
                <a:hlinkClick r:id="rId4">
                  <a:extLst>
                    <a:ext uri="{A12FA001-AC4F-418D-AE19-62706E023703}">
                      <ahyp:hlinkClr xmlns:ahyp="http://schemas.microsoft.com/office/drawing/2018/hyperlinkcolor" val="tx"/>
                    </a:ext>
                  </a:extLst>
                </a:hlinkClick>
              </a:rPr>
              <a:t>Arts Education is Essential Statement</a:t>
            </a:r>
            <a:endParaRPr sz="2100">
              <a:solidFill>
                <a:srgbClr val="0000FF"/>
              </a:solidFill>
            </a:endParaRPr>
          </a:p>
          <a:p>
            <a:pPr marL="457200" lvl="0" indent="-361950" algn="l" rtl="0">
              <a:lnSpc>
                <a:spcPct val="100000"/>
              </a:lnSpc>
              <a:spcBef>
                <a:spcPts val="0"/>
              </a:spcBef>
              <a:spcAft>
                <a:spcPts val="0"/>
              </a:spcAft>
              <a:buClr>
                <a:srgbClr val="0000FF"/>
              </a:buClr>
              <a:buSzPts val="2100"/>
              <a:buChar char="●"/>
            </a:pPr>
            <a:r>
              <a:rPr lang="en" sz="2100" u="sng">
                <a:solidFill>
                  <a:srgbClr val="0000FF"/>
                </a:solidFill>
                <a:hlinkClick r:id="rId5">
                  <a:extLst>
                    <a:ext uri="{A12FA001-AC4F-418D-AE19-62706E023703}">
                      <ahyp:hlinkClr xmlns:ahyp="http://schemas.microsoft.com/office/drawing/2018/hyperlinkcolor" val="tx"/>
                    </a:ext>
                  </a:extLst>
                </a:hlinkClick>
              </a:rPr>
              <a:t>Online Teaching and Professional Development Webinars</a:t>
            </a:r>
            <a:endParaRPr sz="2100">
              <a:solidFill>
                <a:srgbClr val="0000FF"/>
              </a:solidFill>
            </a:endParaRPr>
          </a:p>
          <a:p>
            <a:pPr marL="457200" lvl="0" indent="-361950" algn="l" rtl="0">
              <a:lnSpc>
                <a:spcPct val="100000"/>
              </a:lnSpc>
              <a:spcBef>
                <a:spcPts val="0"/>
              </a:spcBef>
              <a:spcAft>
                <a:spcPts val="0"/>
              </a:spcAft>
              <a:buClr>
                <a:srgbClr val="0000FF"/>
              </a:buClr>
              <a:buSzPts val="2100"/>
              <a:buChar char="●"/>
            </a:pPr>
            <a:r>
              <a:rPr lang="en" sz="2100" u="sng">
                <a:solidFill>
                  <a:srgbClr val="0000FF"/>
                </a:solidFill>
                <a:hlinkClick r:id="rId6">
                  <a:extLst>
                    <a:ext uri="{A12FA001-AC4F-418D-AE19-62706E023703}">
                      <ahyp:hlinkClr xmlns:ahyp="http://schemas.microsoft.com/office/drawing/2018/hyperlinkcolor" val="tx"/>
                    </a:ext>
                  </a:extLst>
                </a:hlinkClick>
              </a:rPr>
              <a:t>Copyright Guidance </a:t>
            </a:r>
            <a:endParaRPr sz="2100">
              <a:solidFill>
                <a:srgbClr val="0000FF"/>
              </a:solidFill>
            </a:endParaRPr>
          </a:p>
          <a:p>
            <a:pPr marL="457200" lvl="0" indent="-361950" algn="l" rtl="0">
              <a:lnSpc>
                <a:spcPct val="100000"/>
              </a:lnSpc>
              <a:spcBef>
                <a:spcPts val="0"/>
              </a:spcBef>
              <a:spcAft>
                <a:spcPts val="0"/>
              </a:spcAft>
              <a:buClr>
                <a:srgbClr val="0000FF"/>
              </a:buClr>
              <a:buSzPts val="2100"/>
              <a:buChar char="●"/>
            </a:pPr>
            <a:r>
              <a:rPr lang="en" sz="2100" u="sng">
                <a:solidFill>
                  <a:srgbClr val="0000FF"/>
                </a:solidFill>
                <a:hlinkClick r:id="rId7">
                  <a:extLst>
                    <a:ext uri="{A12FA001-AC4F-418D-AE19-62706E023703}">
                      <ahyp:hlinkClr xmlns:ahyp="http://schemas.microsoft.com/office/drawing/2018/hyperlinkcolor" val="tx"/>
                    </a:ext>
                  </a:extLst>
                </a:hlinkClick>
              </a:rPr>
              <a:t>Instrument Cleaning Guidelines and Information</a:t>
            </a:r>
            <a:endParaRPr sz="2100">
              <a:solidFill>
                <a:srgbClr val="0000FF"/>
              </a:solidFill>
            </a:endParaRPr>
          </a:p>
          <a:p>
            <a:pPr marL="0" lvl="0" indent="0" algn="l" rtl="0">
              <a:lnSpc>
                <a:spcPct val="100000"/>
              </a:lnSpc>
              <a:spcBef>
                <a:spcPts val="0"/>
              </a:spcBef>
              <a:spcAft>
                <a:spcPts val="0"/>
              </a:spcAft>
              <a:buNone/>
            </a:pPr>
            <a:endParaRPr sz="1700">
              <a:solidFill>
                <a:srgbClr val="0000FF"/>
              </a:solidFill>
            </a:endParaRPr>
          </a:p>
          <a:p>
            <a:pPr marL="457200" lvl="0" indent="0" algn="l" rtl="0">
              <a:lnSpc>
                <a:spcPct val="100000"/>
              </a:lnSpc>
              <a:spcBef>
                <a:spcPts val="0"/>
              </a:spcBef>
              <a:spcAft>
                <a:spcPts val="0"/>
              </a:spcAft>
              <a:buNone/>
            </a:pPr>
            <a:endParaRPr sz="1700">
              <a:solidFill>
                <a:srgbClr val="0000FF"/>
              </a:solidFill>
            </a:endParaRPr>
          </a:p>
        </p:txBody>
      </p:sp>
      <p:pic>
        <p:nvPicPr>
          <p:cNvPr id="106" name="Google Shape;106;p21"/>
          <p:cNvPicPr preferRelativeResize="0"/>
          <p:nvPr/>
        </p:nvPicPr>
        <p:blipFill>
          <a:blip r:embed="rId8">
            <a:alphaModFix/>
          </a:blip>
          <a:stretch>
            <a:fillRect/>
          </a:stretch>
        </p:blipFill>
        <p:spPr>
          <a:xfrm>
            <a:off x="85550" y="1382800"/>
            <a:ext cx="2866075" cy="1049950"/>
          </a:xfrm>
          <a:prstGeom prst="rect">
            <a:avLst/>
          </a:prstGeom>
          <a:noFill/>
          <a:ln>
            <a:noFill/>
          </a:ln>
        </p:spPr>
      </p:pic>
      <p:pic>
        <p:nvPicPr>
          <p:cNvPr id="107" name="Google Shape;107;p21"/>
          <p:cNvPicPr preferRelativeResize="0"/>
          <p:nvPr/>
        </p:nvPicPr>
        <p:blipFill>
          <a:blip r:embed="rId9">
            <a:alphaModFix/>
          </a:blip>
          <a:stretch>
            <a:fillRect/>
          </a:stretch>
        </p:blipFill>
        <p:spPr>
          <a:xfrm>
            <a:off x="42776" y="3182525"/>
            <a:ext cx="864250" cy="1006600"/>
          </a:xfrm>
          <a:prstGeom prst="rect">
            <a:avLst/>
          </a:prstGeom>
          <a:noFill/>
          <a:ln>
            <a:noFill/>
          </a:ln>
        </p:spPr>
      </p:pic>
      <p:pic>
        <p:nvPicPr>
          <p:cNvPr id="108" name="Google Shape;108;p21"/>
          <p:cNvPicPr preferRelativeResize="0"/>
          <p:nvPr/>
        </p:nvPicPr>
        <p:blipFill>
          <a:blip r:embed="rId10">
            <a:alphaModFix/>
          </a:blip>
          <a:stretch>
            <a:fillRect/>
          </a:stretch>
        </p:blipFill>
        <p:spPr>
          <a:xfrm>
            <a:off x="1007200" y="3502075"/>
            <a:ext cx="1858625" cy="687050"/>
          </a:xfrm>
          <a:prstGeom prst="rect">
            <a:avLst/>
          </a:prstGeom>
          <a:noFill/>
          <a:ln>
            <a:noFill/>
          </a:ln>
        </p:spPr>
      </p:pic>
      <p:sp>
        <p:nvSpPr>
          <p:cNvPr id="109" name="Google Shape;109;p21"/>
          <p:cNvSpPr txBox="1">
            <a:spLocks noGrp="1"/>
          </p:cNvSpPr>
          <p:nvPr>
            <p:ph type="title"/>
          </p:nvPr>
        </p:nvSpPr>
        <p:spPr>
          <a:xfrm>
            <a:off x="3352075" y="449600"/>
            <a:ext cx="5317200" cy="813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2300">
                <a:solidFill>
                  <a:schemeClr val="dk1"/>
                </a:solidFill>
              </a:rPr>
              <a:t>Music Educator Resources</a:t>
            </a:r>
            <a:endParaRPr sz="2300">
              <a:solidFill>
                <a:schemeClr val="dk1"/>
              </a:solidFill>
            </a:endParaRPr>
          </a:p>
          <a:p>
            <a:pPr marL="0" lvl="0" indent="0" algn="ctr" rtl="0">
              <a:spcBef>
                <a:spcPts val="0"/>
              </a:spcBef>
              <a:spcAft>
                <a:spcPts val="0"/>
              </a:spcAft>
              <a:buClr>
                <a:schemeClr val="dk1"/>
              </a:buClr>
              <a:buSzPts val="1100"/>
              <a:buFont typeface="Arial"/>
              <a:buNone/>
            </a:pPr>
            <a:r>
              <a:rPr lang="en" sz="1900">
                <a:solidFill>
                  <a:schemeClr val="dk1"/>
                </a:solidFill>
              </a:rPr>
              <a:t>(National)</a:t>
            </a:r>
            <a:endParaRPr sz="2300">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D966"/>
        </a:solidFill>
        <a:effectLst/>
      </p:bgPr>
    </p:bg>
    <p:spTree>
      <p:nvGrpSpPr>
        <p:cNvPr id="1" name="Shape 113"/>
        <p:cNvGrpSpPr/>
        <p:nvPr/>
      </p:nvGrpSpPr>
      <p:grpSpPr>
        <a:xfrm>
          <a:off x="0" y="0"/>
          <a:ext cx="0" cy="0"/>
          <a:chOff x="0" y="0"/>
          <a:chExt cx="0" cy="0"/>
        </a:xfrm>
      </p:grpSpPr>
      <p:sp>
        <p:nvSpPr>
          <p:cNvPr id="114" name="Google Shape;114;p22"/>
          <p:cNvSpPr txBox="1"/>
          <p:nvPr/>
        </p:nvSpPr>
        <p:spPr>
          <a:xfrm>
            <a:off x="4721675" y="876625"/>
            <a:ext cx="4287600" cy="4117200"/>
          </a:xfrm>
          <a:prstGeom prst="rect">
            <a:avLst/>
          </a:prstGeom>
          <a:solidFill>
            <a:srgbClr val="FFFFFF"/>
          </a:solidFill>
          <a:ln w="76200" cap="flat" cmpd="thickThin">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800"/>
              <a:t> </a:t>
            </a:r>
            <a:r>
              <a:rPr lang="en" sz="1800" b="1">
                <a:solidFill>
                  <a:schemeClr val="dk1"/>
                </a:solidFill>
              </a:rPr>
              <a:t>National Resources for SEL</a:t>
            </a:r>
            <a:endParaRPr sz="1800" b="1">
              <a:solidFill>
                <a:schemeClr val="dk1"/>
              </a:solidFill>
            </a:endParaRPr>
          </a:p>
          <a:p>
            <a:pPr marL="0" lvl="0" indent="0" algn="l" rtl="0">
              <a:spcBef>
                <a:spcPts val="0"/>
              </a:spcBef>
              <a:spcAft>
                <a:spcPts val="0"/>
              </a:spcAft>
              <a:buNone/>
            </a:pPr>
            <a:endParaRPr>
              <a:solidFill>
                <a:schemeClr val="dk1"/>
              </a:solidFill>
            </a:endParaRPr>
          </a:p>
          <a:p>
            <a:pPr marL="457200" lvl="0" indent="-317500" algn="l" rtl="0">
              <a:spcBef>
                <a:spcPts val="0"/>
              </a:spcBef>
              <a:spcAft>
                <a:spcPts val="0"/>
              </a:spcAft>
              <a:buClr>
                <a:schemeClr val="dk1"/>
              </a:buClr>
              <a:buSzPts val="1400"/>
              <a:buChar char="●"/>
            </a:pPr>
            <a:r>
              <a:rPr lang="en" u="sng">
                <a:solidFill>
                  <a:schemeClr val="accent5"/>
                </a:solidFill>
                <a:hlinkClick r:id="rId3">
                  <a:extLst>
                    <a:ext uri="{A12FA001-AC4F-418D-AE19-62706E023703}">
                      <ahyp:hlinkClr xmlns:ahyp="http://schemas.microsoft.com/office/drawing/2018/hyperlinkcolor" val="tx"/>
                    </a:ext>
                  </a:extLst>
                </a:hlinkClick>
              </a:rPr>
              <a:t>Advocating for Music Education through Social Emotional Learning</a:t>
            </a:r>
            <a:endParaRPr>
              <a:solidFill>
                <a:schemeClr val="dk1"/>
              </a:solidFill>
            </a:endParaRPr>
          </a:p>
          <a:p>
            <a:pPr marL="457200" lvl="0" indent="-317500" algn="l" rtl="0">
              <a:spcBef>
                <a:spcPts val="0"/>
              </a:spcBef>
              <a:spcAft>
                <a:spcPts val="0"/>
              </a:spcAft>
              <a:buClr>
                <a:schemeClr val="dk1"/>
              </a:buClr>
              <a:buSzPts val="1400"/>
              <a:buChar char="●"/>
            </a:pPr>
            <a:r>
              <a:rPr lang="en" u="sng">
                <a:solidFill>
                  <a:schemeClr val="accent5"/>
                </a:solidFill>
                <a:hlinkClick r:id="rId4">
                  <a:extLst>
                    <a:ext uri="{A12FA001-AC4F-418D-AE19-62706E023703}">
                      <ahyp:hlinkClr xmlns:ahyp="http://schemas.microsoft.com/office/drawing/2018/hyperlinkcolor" val="tx"/>
                    </a:ext>
                  </a:extLst>
                </a:hlinkClick>
              </a:rPr>
              <a:t>NAFME SEL Brochure </a:t>
            </a:r>
            <a:endParaRPr/>
          </a:p>
          <a:p>
            <a:pPr marL="914400" lvl="1" indent="-317500" algn="l" rtl="0">
              <a:spcBef>
                <a:spcPts val="0"/>
              </a:spcBef>
              <a:spcAft>
                <a:spcPts val="0"/>
              </a:spcAft>
              <a:buSzPts val="1400"/>
              <a:buChar char="○"/>
            </a:pPr>
            <a:r>
              <a:rPr lang="en" u="sng">
                <a:solidFill>
                  <a:schemeClr val="hlink"/>
                </a:solidFill>
                <a:hlinkClick r:id="rId5"/>
              </a:rPr>
              <a:t>Music Education and SEL in the Time of COVID-19 with Scott Edgar </a:t>
            </a:r>
            <a:r>
              <a:rPr lang="en"/>
              <a:t>webinar</a:t>
            </a:r>
            <a:endParaRPr/>
          </a:p>
          <a:p>
            <a:pPr marL="457200" lvl="0" indent="-317500" algn="l" rtl="0">
              <a:spcBef>
                <a:spcPts val="0"/>
              </a:spcBef>
              <a:spcAft>
                <a:spcPts val="0"/>
              </a:spcAft>
              <a:buSzPts val="1400"/>
              <a:buChar char="●"/>
            </a:pPr>
            <a:r>
              <a:rPr lang="en" u="sng">
                <a:solidFill>
                  <a:schemeClr val="accent5"/>
                </a:solidFill>
                <a:hlinkClick r:id="rId6">
                  <a:extLst>
                    <a:ext uri="{A12FA001-AC4F-418D-AE19-62706E023703}">
                      <ahyp:hlinkClr xmlns:ahyp="http://schemas.microsoft.com/office/drawing/2018/hyperlinkcolor" val="tx"/>
                    </a:ext>
                  </a:extLst>
                </a:hlinkClick>
              </a:rPr>
              <a:t>Arts ED NOW Graphics</a:t>
            </a:r>
            <a:endParaRPr/>
          </a:p>
          <a:p>
            <a:pPr marL="457200" lvl="0" indent="0" algn="l" rtl="0">
              <a:spcBef>
                <a:spcPts val="0"/>
              </a:spcBef>
              <a:spcAft>
                <a:spcPts val="0"/>
              </a:spcAft>
              <a:buNone/>
            </a:pPr>
            <a:endParaRPr/>
          </a:p>
        </p:txBody>
      </p:sp>
      <p:sp>
        <p:nvSpPr>
          <p:cNvPr id="115" name="Google Shape;115;p22"/>
          <p:cNvSpPr txBox="1">
            <a:spLocks noGrp="1"/>
          </p:cNvSpPr>
          <p:nvPr>
            <p:ph type="title"/>
          </p:nvPr>
        </p:nvSpPr>
        <p:spPr>
          <a:xfrm>
            <a:off x="311700" y="19910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solidFill>
                  <a:srgbClr val="000000"/>
                </a:solidFill>
              </a:rPr>
              <a:t>Social and Emotional Learning (SEL)</a:t>
            </a:r>
            <a:endParaRPr b="1">
              <a:solidFill>
                <a:srgbClr val="000000"/>
              </a:solidFill>
            </a:endParaRPr>
          </a:p>
        </p:txBody>
      </p:sp>
      <p:sp>
        <p:nvSpPr>
          <p:cNvPr id="116" name="Google Shape;116;p22"/>
          <p:cNvSpPr txBox="1"/>
          <p:nvPr/>
        </p:nvSpPr>
        <p:spPr>
          <a:xfrm>
            <a:off x="124000" y="876625"/>
            <a:ext cx="4287600" cy="4117200"/>
          </a:xfrm>
          <a:prstGeom prst="rect">
            <a:avLst/>
          </a:prstGeom>
          <a:solidFill>
            <a:srgbClr val="FFFFFF"/>
          </a:solidFill>
          <a:ln w="76200" cap="flat" cmpd="thickThin">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t>State Resources for SEL</a:t>
            </a:r>
            <a:endParaRPr sz="1800" b="1"/>
          </a:p>
          <a:p>
            <a:pPr marL="0" lvl="0" indent="0" algn="ctr" rtl="0">
              <a:spcBef>
                <a:spcPts val="0"/>
              </a:spcBef>
              <a:spcAft>
                <a:spcPts val="0"/>
              </a:spcAft>
              <a:buNone/>
            </a:pPr>
            <a:endParaRPr/>
          </a:p>
          <a:p>
            <a:pPr marL="0" lvl="0" indent="0" algn="l" rtl="0">
              <a:spcBef>
                <a:spcPts val="0"/>
              </a:spcBef>
              <a:spcAft>
                <a:spcPts val="0"/>
              </a:spcAft>
              <a:buNone/>
            </a:pPr>
            <a:r>
              <a:rPr lang="en"/>
              <a:t>North Carolina has joined the Collaborative States Initiative through the Collaborative for Academic, Social and Emotional Learning (CASEL)... </a:t>
            </a:r>
            <a:r>
              <a:rPr lang="en" u="sng">
                <a:solidFill>
                  <a:schemeClr val="hlink"/>
                </a:solidFill>
                <a:hlinkClick r:id="rId7"/>
              </a:rPr>
              <a:t>more information here</a:t>
            </a:r>
            <a:r>
              <a:rPr lang="en"/>
              <a:t>. </a:t>
            </a:r>
            <a:endParaRPr/>
          </a:p>
          <a:p>
            <a:pPr marL="457200" lvl="0" indent="-317500" algn="l" rtl="0">
              <a:spcBef>
                <a:spcPts val="0"/>
              </a:spcBef>
              <a:spcAft>
                <a:spcPts val="0"/>
              </a:spcAft>
              <a:buSzPts val="1400"/>
              <a:buChar char="●"/>
            </a:pPr>
            <a:r>
              <a:rPr lang="en" u="sng">
                <a:solidFill>
                  <a:schemeClr val="hlink"/>
                </a:solidFill>
                <a:hlinkClick r:id="rId8"/>
              </a:rPr>
              <a:t>Interactive SEL Wheel</a:t>
            </a:r>
            <a:endParaRPr/>
          </a:p>
          <a:p>
            <a:pPr marL="457200" lvl="0" indent="-317500" algn="l" rtl="0">
              <a:spcBef>
                <a:spcPts val="0"/>
              </a:spcBef>
              <a:spcAft>
                <a:spcPts val="0"/>
              </a:spcAft>
              <a:buSzPts val="1400"/>
              <a:buChar char="●"/>
            </a:pPr>
            <a:r>
              <a:rPr lang="en" u="sng">
                <a:solidFill>
                  <a:schemeClr val="hlink"/>
                </a:solidFill>
                <a:hlinkClick r:id="rId9"/>
              </a:rPr>
              <a:t>NCDPI SEL webinars</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pic>
        <p:nvPicPr>
          <p:cNvPr id="117" name="Google Shape;117;p22"/>
          <p:cNvPicPr preferRelativeResize="0"/>
          <p:nvPr/>
        </p:nvPicPr>
        <p:blipFill>
          <a:blip r:embed="rId10">
            <a:alphaModFix/>
          </a:blip>
          <a:stretch>
            <a:fillRect/>
          </a:stretch>
        </p:blipFill>
        <p:spPr>
          <a:xfrm>
            <a:off x="5599987" y="2873025"/>
            <a:ext cx="2361539" cy="2024550"/>
          </a:xfrm>
          <a:prstGeom prst="rect">
            <a:avLst/>
          </a:prstGeom>
          <a:noFill/>
          <a:ln>
            <a:noFill/>
          </a:ln>
        </p:spPr>
      </p:pic>
      <p:sp>
        <p:nvSpPr>
          <p:cNvPr id="118" name="Google Shape;118;p22"/>
          <p:cNvSpPr txBox="1"/>
          <p:nvPr/>
        </p:nvSpPr>
        <p:spPr>
          <a:xfrm>
            <a:off x="7819900" y="4598775"/>
            <a:ext cx="769800" cy="29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t>CASEL 2020</a:t>
            </a:r>
            <a:endParaRPr sz="700"/>
          </a:p>
        </p:txBody>
      </p:sp>
      <p:pic>
        <p:nvPicPr>
          <p:cNvPr id="119" name="Google Shape;119;p22"/>
          <p:cNvPicPr preferRelativeResize="0"/>
          <p:nvPr/>
        </p:nvPicPr>
        <p:blipFill>
          <a:blip r:embed="rId11">
            <a:alphaModFix/>
          </a:blip>
          <a:stretch>
            <a:fillRect/>
          </a:stretch>
        </p:blipFill>
        <p:spPr>
          <a:xfrm>
            <a:off x="809550" y="2902244"/>
            <a:ext cx="2619852" cy="202456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D966"/>
        </a:solidFill>
        <a:effectLst/>
      </p:bgPr>
    </p:bg>
    <p:spTree>
      <p:nvGrpSpPr>
        <p:cNvPr id="1" name="Shape 123"/>
        <p:cNvGrpSpPr/>
        <p:nvPr/>
      </p:nvGrpSpPr>
      <p:grpSpPr>
        <a:xfrm>
          <a:off x="0" y="0"/>
          <a:ext cx="0" cy="0"/>
          <a:chOff x="0" y="0"/>
          <a:chExt cx="0" cy="0"/>
        </a:xfrm>
      </p:grpSpPr>
      <p:sp>
        <p:nvSpPr>
          <p:cNvPr id="124" name="Google Shape;124;p23"/>
          <p:cNvSpPr txBox="1">
            <a:spLocks noGrp="1"/>
          </p:cNvSpPr>
          <p:nvPr>
            <p:ph type="title"/>
          </p:nvPr>
        </p:nvSpPr>
        <p:spPr>
          <a:xfrm>
            <a:off x="311700" y="2204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t>How Can NCMEA Support You?</a:t>
            </a:r>
            <a:endParaRPr b="1"/>
          </a:p>
        </p:txBody>
      </p:sp>
      <p:pic>
        <p:nvPicPr>
          <p:cNvPr id="125" name="Google Shape;125;p23"/>
          <p:cNvPicPr preferRelativeResize="0"/>
          <p:nvPr/>
        </p:nvPicPr>
        <p:blipFill>
          <a:blip r:embed="rId3">
            <a:alphaModFix/>
          </a:blip>
          <a:stretch>
            <a:fillRect/>
          </a:stretch>
        </p:blipFill>
        <p:spPr>
          <a:xfrm>
            <a:off x="403550" y="1048650"/>
            <a:ext cx="3450150" cy="3774750"/>
          </a:xfrm>
          <a:prstGeom prst="rect">
            <a:avLst/>
          </a:prstGeom>
          <a:noFill/>
          <a:ln w="114300" cap="flat" cmpd="thinThick">
            <a:solidFill>
              <a:schemeClr val="dk2"/>
            </a:solidFill>
            <a:prstDash val="solid"/>
            <a:round/>
            <a:headEnd type="none" w="sm" len="sm"/>
            <a:tailEnd type="none" w="sm" len="sm"/>
          </a:ln>
        </p:spPr>
      </p:pic>
      <p:sp>
        <p:nvSpPr>
          <p:cNvPr id="126" name="Google Shape;126;p23"/>
          <p:cNvSpPr txBox="1"/>
          <p:nvPr/>
        </p:nvSpPr>
        <p:spPr>
          <a:xfrm>
            <a:off x="4213425" y="1005875"/>
            <a:ext cx="4480500" cy="3732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2900" b="1"/>
          </a:p>
          <a:p>
            <a:pPr marL="0" lvl="0" indent="0" algn="ctr" rtl="0">
              <a:spcBef>
                <a:spcPts val="0"/>
              </a:spcBef>
              <a:spcAft>
                <a:spcPts val="0"/>
              </a:spcAft>
              <a:buNone/>
            </a:pPr>
            <a:r>
              <a:rPr lang="en" sz="2900" b="1"/>
              <a:t>Share your </a:t>
            </a:r>
            <a:endParaRPr sz="2900" b="1"/>
          </a:p>
          <a:p>
            <a:pPr marL="0" lvl="0" indent="0" algn="ctr" rtl="0">
              <a:spcBef>
                <a:spcPts val="0"/>
              </a:spcBef>
              <a:spcAft>
                <a:spcPts val="0"/>
              </a:spcAft>
              <a:buNone/>
            </a:pPr>
            <a:r>
              <a:rPr lang="en" sz="2900" b="1"/>
              <a:t>success, questions, </a:t>
            </a:r>
            <a:endParaRPr sz="2900" b="1"/>
          </a:p>
          <a:p>
            <a:pPr marL="0" lvl="0" indent="0" algn="ctr" rtl="0">
              <a:spcBef>
                <a:spcPts val="0"/>
              </a:spcBef>
              <a:spcAft>
                <a:spcPts val="0"/>
              </a:spcAft>
              <a:buNone/>
            </a:pPr>
            <a:r>
              <a:rPr lang="en" sz="2900" b="1"/>
              <a:t>or </a:t>
            </a:r>
            <a:endParaRPr sz="2900" b="1"/>
          </a:p>
          <a:p>
            <a:pPr marL="0" lvl="0" indent="0" algn="ctr" rtl="0">
              <a:spcBef>
                <a:spcPts val="0"/>
              </a:spcBef>
              <a:spcAft>
                <a:spcPts val="0"/>
              </a:spcAft>
              <a:buNone/>
            </a:pPr>
            <a:r>
              <a:rPr lang="en" sz="2900" b="1"/>
              <a:t>how NCMEA can support you. </a:t>
            </a:r>
            <a:endParaRPr sz="2900" b="1"/>
          </a:p>
          <a:p>
            <a:pPr marL="0" lvl="0" indent="0" algn="l" rtl="0">
              <a:spcBef>
                <a:spcPts val="0"/>
              </a:spcBef>
              <a:spcAft>
                <a:spcPts val="0"/>
              </a:spcAft>
              <a:buNone/>
            </a:pPr>
            <a:endParaRPr sz="2500"/>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99999"/>
        </a:solidFill>
        <a:effectLst/>
      </p:bgPr>
    </p:bg>
    <p:spTree>
      <p:nvGrpSpPr>
        <p:cNvPr id="1" name="Shape 130"/>
        <p:cNvGrpSpPr/>
        <p:nvPr/>
      </p:nvGrpSpPr>
      <p:grpSpPr>
        <a:xfrm>
          <a:off x="0" y="0"/>
          <a:ext cx="0" cy="0"/>
          <a:chOff x="0" y="0"/>
          <a:chExt cx="0" cy="0"/>
        </a:xfrm>
      </p:grpSpPr>
      <p:pic>
        <p:nvPicPr>
          <p:cNvPr id="131" name="Google Shape;131;p24"/>
          <p:cNvPicPr preferRelativeResize="0"/>
          <p:nvPr/>
        </p:nvPicPr>
        <p:blipFill>
          <a:blip r:embed="rId3">
            <a:alphaModFix/>
          </a:blip>
          <a:stretch>
            <a:fillRect/>
          </a:stretch>
        </p:blipFill>
        <p:spPr>
          <a:xfrm>
            <a:off x="96713" y="2748200"/>
            <a:ext cx="8950574" cy="2329675"/>
          </a:xfrm>
          <a:prstGeom prst="rect">
            <a:avLst/>
          </a:prstGeom>
          <a:noFill/>
          <a:ln w="28575" cap="flat" cmpd="sng">
            <a:solidFill>
              <a:srgbClr val="000000"/>
            </a:solidFill>
            <a:prstDash val="solid"/>
            <a:round/>
            <a:headEnd type="none" w="sm" len="sm"/>
            <a:tailEnd type="none" w="sm" len="sm"/>
          </a:ln>
        </p:spPr>
      </p:pic>
      <p:sp>
        <p:nvSpPr>
          <p:cNvPr id="132" name="Google Shape;132;p24"/>
          <p:cNvSpPr txBox="1"/>
          <p:nvPr/>
        </p:nvSpPr>
        <p:spPr>
          <a:xfrm>
            <a:off x="1336925" y="1112850"/>
            <a:ext cx="6063000" cy="930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700" b="1"/>
              <a:t>Thank you for coming.</a:t>
            </a:r>
            <a:endParaRPr sz="2700" b="1"/>
          </a:p>
          <a:p>
            <a:pPr marL="0" lvl="0" indent="0" algn="ctr" rtl="0">
              <a:spcBef>
                <a:spcPts val="0"/>
              </a:spcBef>
              <a:spcAft>
                <a:spcPts val="0"/>
              </a:spcAft>
              <a:buNone/>
            </a:pPr>
            <a:endParaRPr sz="1800" b="1">
              <a:solidFill>
                <a:schemeClr val="dk1"/>
              </a:solidFill>
            </a:endParaRPr>
          </a:p>
          <a:p>
            <a:pPr marL="0" lvl="0" indent="0" algn="ctr" rtl="0">
              <a:spcBef>
                <a:spcPts val="0"/>
              </a:spcBef>
              <a:spcAft>
                <a:spcPts val="0"/>
              </a:spcAft>
              <a:buClr>
                <a:schemeClr val="dk1"/>
              </a:buClr>
              <a:buSzPts val="1100"/>
              <a:buFont typeface="Arial"/>
              <a:buNone/>
            </a:pPr>
            <a:r>
              <a:rPr lang="en" sz="1800" b="1">
                <a:solidFill>
                  <a:schemeClr val="dk1"/>
                </a:solidFill>
              </a:rPr>
              <a:t>Remember to complete the survey, </a:t>
            </a:r>
            <a:endParaRPr sz="1800" b="1">
              <a:solidFill>
                <a:schemeClr val="dk1"/>
              </a:solidFill>
            </a:endParaRPr>
          </a:p>
          <a:p>
            <a:pPr marL="0" lvl="0" indent="0" algn="ctr" rtl="0">
              <a:spcBef>
                <a:spcPts val="0"/>
              </a:spcBef>
              <a:spcAft>
                <a:spcPts val="0"/>
              </a:spcAft>
              <a:buClr>
                <a:schemeClr val="dk1"/>
              </a:buClr>
              <a:buSzPts val="1100"/>
              <a:buFont typeface="Arial"/>
              <a:buNone/>
            </a:pPr>
            <a:r>
              <a:rPr lang="en" sz="1800" b="1">
                <a:solidFill>
                  <a:schemeClr val="dk1"/>
                </a:solidFill>
              </a:rPr>
              <a:t>Thank you</a:t>
            </a:r>
            <a:r>
              <a:rPr lang="en" sz="2700" b="1">
                <a:solidFill>
                  <a:schemeClr val="dk1"/>
                </a:solidFill>
              </a:rPr>
              <a:t> </a:t>
            </a:r>
            <a:endParaRPr sz="2700" b="1">
              <a:solidFill>
                <a:schemeClr val="dk1"/>
              </a:solidFill>
            </a:endParaRPr>
          </a:p>
          <a:p>
            <a:pPr marL="0" lvl="0" indent="0" algn="ctr" rtl="0">
              <a:spcBef>
                <a:spcPts val="0"/>
              </a:spcBef>
              <a:spcAft>
                <a:spcPts val="0"/>
              </a:spcAft>
              <a:buNone/>
            </a:pPr>
            <a:r>
              <a:rPr lang="en" sz="2700" b="1"/>
              <a:t> </a:t>
            </a:r>
            <a:endParaRPr sz="2700" b="1"/>
          </a:p>
          <a:p>
            <a:pPr marL="0" lvl="0" indent="0" algn="ctr" rtl="0">
              <a:spcBef>
                <a:spcPts val="0"/>
              </a:spcBef>
              <a:spcAft>
                <a:spcPts val="0"/>
              </a:spcAft>
              <a:buNone/>
            </a:pPr>
            <a:endParaRPr sz="2700" b="1"/>
          </a:p>
          <a:p>
            <a:pPr marL="0" lvl="0" indent="0" algn="ctr" rtl="0">
              <a:spcBef>
                <a:spcPts val="0"/>
              </a:spcBef>
              <a:spcAft>
                <a:spcPts val="0"/>
              </a:spcAft>
              <a:buNone/>
            </a:pPr>
            <a:endParaRPr sz="2700" b="1"/>
          </a:p>
          <a:p>
            <a:pPr marL="0" lvl="0" indent="0" algn="ctr" rtl="0">
              <a:spcBef>
                <a:spcPts val="0"/>
              </a:spcBef>
              <a:spcAft>
                <a:spcPts val="0"/>
              </a:spcAft>
              <a:buNone/>
            </a:pPr>
            <a:endParaRPr sz="2700" b="1"/>
          </a:p>
          <a:p>
            <a:pPr marL="0" lvl="0" indent="0" algn="ctr" rtl="0">
              <a:spcBef>
                <a:spcPts val="0"/>
              </a:spcBef>
              <a:spcAft>
                <a:spcPts val="0"/>
              </a:spcAft>
              <a:buNone/>
            </a:pPr>
            <a:endParaRPr sz="2200"/>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550</Words>
  <Application>Microsoft Office PowerPoint</Application>
  <PresentationFormat>On-screen Show (16:9)</PresentationFormat>
  <Paragraphs>83</Paragraphs>
  <Slides>9</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Lato</vt:lpstr>
      <vt:lpstr>Georgia</vt:lpstr>
      <vt:lpstr>Simple Light</vt:lpstr>
      <vt:lpstr>PowerPoint Presentation</vt:lpstr>
      <vt:lpstr>Housekeeping </vt:lpstr>
      <vt:lpstr>Purpose :   Agenda:     </vt:lpstr>
      <vt:lpstr> </vt:lpstr>
      <vt:lpstr>PowerPoint Presentation</vt:lpstr>
      <vt:lpstr>Music Educator Resources (National)</vt:lpstr>
      <vt:lpstr>Social and Emotional Learning (SEL)</vt:lpstr>
      <vt:lpstr>How Can NCMEA Support You?</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 Hall</dc:creator>
  <cp:lastModifiedBy>Pat Hall</cp:lastModifiedBy>
  <cp:revision>2</cp:revision>
  <dcterms:modified xsi:type="dcterms:W3CDTF">2020-10-30T14:42:55Z</dcterms:modified>
</cp:coreProperties>
</file>